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4011" r:id="rId6"/>
  </p:sldMasterIdLst>
  <p:notesMasterIdLst>
    <p:notesMasterId r:id="rId26"/>
  </p:notesMasterIdLst>
  <p:handoutMasterIdLst>
    <p:handoutMasterId r:id="rId27"/>
  </p:handoutMasterIdLst>
  <p:sldIdLst>
    <p:sldId id="282" r:id="rId7"/>
    <p:sldId id="281" r:id="rId8"/>
    <p:sldId id="314" r:id="rId9"/>
    <p:sldId id="331" r:id="rId10"/>
    <p:sldId id="325" r:id="rId11"/>
    <p:sldId id="285" r:id="rId12"/>
    <p:sldId id="317" r:id="rId13"/>
    <p:sldId id="318" r:id="rId14"/>
    <p:sldId id="336" r:id="rId15"/>
    <p:sldId id="319" r:id="rId16"/>
    <p:sldId id="321" r:id="rId17"/>
    <p:sldId id="322" r:id="rId18"/>
    <p:sldId id="323" r:id="rId19"/>
    <p:sldId id="332" r:id="rId20"/>
    <p:sldId id="328" r:id="rId21"/>
    <p:sldId id="329" r:id="rId22"/>
    <p:sldId id="330" r:id="rId23"/>
    <p:sldId id="335" r:id="rId24"/>
    <p:sldId id="304" r:id="rId25"/>
  </p:sldIdLst>
  <p:sldSz cx="9144000" cy="5143500" type="screen16x9"/>
  <p:notesSz cx="6797675" cy="987266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6">
          <p15:clr>
            <a:srgbClr val="A4A3A4"/>
          </p15:clr>
        </p15:guide>
        <p15:guide id="2" orient="horz" pos="191">
          <p15:clr>
            <a:srgbClr val="A4A3A4"/>
          </p15:clr>
        </p15:guide>
        <p15:guide id="3" orient="horz">
          <p15:clr>
            <a:srgbClr val="A4A3A4"/>
          </p15:clr>
        </p15:guide>
        <p15:guide id="4" orient="horz" pos="3108">
          <p15:clr>
            <a:srgbClr val="A4A3A4"/>
          </p15:clr>
        </p15:guide>
        <p15:guide id="5" orient="horz" pos="887">
          <p15:clr>
            <a:srgbClr val="A4A3A4"/>
          </p15:clr>
        </p15:guide>
        <p15:guide id="6" orient="horz" pos="2881">
          <p15:clr>
            <a:srgbClr val="A4A3A4"/>
          </p15:clr>
        </p15:guide>
        <p15:guide id="7" pos="3266">
          <p15:clr>
            <a:srgbClr val="A4A3A4"/>
          </p15:clr>
        </p15:guide>
        <p15:guide id="8" pos="5579">
          <p15:clr>
            <a:srgbClr val="A4A3A4"/>
          </p15:clr>
        </p15:guide>
        <p15:guide id="9" pos="3356">
          <p15:clr>
            <a:srgbClr val="A4A3A4"/>
          </p15:clr>
        </p15:guide>
        <p15:guide id="10">
          <p15:clr>
            <a:srgbClr val="A4A3A4"/>
          </p15:clr>
        </p15:guide>
        <p15:guide id="11" pos="1043">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86410" autoAdjust="0"/>
  </p:normalViewPr>
  <p:slideViewPr>
    <p:cSldViewPr snapToObjects="1">
      <p:cViewPr varScale="1">
        <p:scale>
          <a:sx n="162" d="100"/>
          <a:sy n="162" d="100"/>
        </p:scale>
        <p:origin x="156" y="246"/>
      </p:cViewPr>
      <p:guideLst>
        <p:guide orient="horz" pos="1626"/>
        <p:guide orient="horz" pos="191"/>
        <p:guide orient="horz"/>
        <p:guide orient="horz" pos="3108"/>
        <p:guide orient="horz" pos="887"/>
        <p:guide orient="horz" pos="2881"/>
        <p:guide pos="3266"/>
        <p:guide pos="5579"/>
        <p:guide pos="3356"/>
        <p:guide/>
        <p:guide pos="1043"/>
      </p:guideLst>
    </p:cSldViewPr>
  </p:slideViewPr>
  <p:outlineViewPr>
    <p:cViewPr>
      <p:scale>
        <a:sx n="33" d="100"/>
        <a:sy n="33" d="100"/>
      </p:scale>
      <p:origin x="0" y="-906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1" d="100"/>
          <a:sy n="91" d="100"/>
        </p:scale>
        <p:origin x="3768" y="102"/>
      </p:cViewPr>
      <p:guideLst>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81746-925F-43AC-8CB7-5B7485294F1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de-CH"/>
        </a:p>
      </dgm:t>
    </dgm:pt>
    <dgm:pt modelId="{B908AA90-541E-4648-ABB3-68EBBEB88308}">
      <dgm:prSet phldrT="[Texte]"/>
      <dgm:spPr/>
      <dgm:t>
        <a:bodyPr/>
        <a:lstStyle/>
        <a:p>
          <a:pPr>
            <a:buFont typeface="Arial" panose="020B0604020202020204" pitchFamily="34" charset="0"/>
            <a:buChar char="•"/>
          </a:pPr>
          <a:r>
            <a:rPr lang="de-CH" altLang="fr-FR" dirty="0"/>
            <a:t>Verbesserung der Sprachkompetenz </a:t>
          </a:r>
          <a:endParaRPr lang="de-CH" dirty="0"/>
        </a:p>
      </dgm:t>
    </dgm:pt>
    <dgm:pt modelId="{7EC87068-3AD8-4BBA-9D8C-F0BC0ABECDC3}" type="parTrans" cxnId="{5006BD10-14BE-41AC-A511-1FBF9965FDF1}">
      <dgm:prSet/>
      <dgm:spPr/>
      <dgm:t>
        <a:bodyPr/>
        <a:lstStyle/>
        <a:p>
          <a:endParaRPr lang="de-CH"/>
        </a:p>
      </dgm:t>
    </dgm:pt>
    <dgm:pt modelId="{461EA82C-BDFB-43CD-AFB8-F2F90B42AAD6}" type="sibTrans" cxnId="{5006BD10-14BE-41AC-A511-1FBF9965FDF1}">
      <dgm:prSet/>
      <dgm:spPr/>
      <dgm:t>
        <a:bodyPr/>
        <a:lstStyle/>
        <a:p>
          <a:endParaRPr lang="de-CH"/>
        </a:p>
      </dgm:t>
    </dgm:pt>
    <dgm:pt modelId="{F5E1267A-B12A-40AD-A997-C200192444C3}">
      <dgm:prSet phldrT="[Texte]"/>
      <dgm:spPr/>
      <dgm:t>
        <a:bodyPr/>
        <a:lstStyle/>
        <a:p>
          <a:r>
            <a:rPr lang="fr-CH" dirty="0"/>
            <a:t>Neue </a:t>
          </a:r>
          <a:r>
            <a:rPr lang="fr-CH" dirty="0" err="1"/>
            <a:t>Kultur</a:t>
          </a:r>
          <a:r>
            <a:rPr lang="fr-CH" dirty="0"/>
            <a:t> </a:t>
          </a:r>
          <a:r>
            <a:rPr lang="fr-CH" dirty="0" err="1"/>
            <a:t>entdecken</a:t>
          </a:r>
          <a:r>
            <a:rPr lang="fr-CH" dirty="0"/>
            <a:t> /</a:t>
          </a:r>
          <a:endParaRPr lang="de-CH" dirty="0"/>
        </a:p>
      </dgm:t>
    </dgm:pt>
    <dgm:pt modelId="{6A4D6F5D-286E-4714-9237-7F67353695E8}" type="parTrans" cxnId="{9A9492BD-BE80-4608-A18E-C5287372720E}">
      <dgm:prSet/>
      <dgm:spPr/>
      <dgm:t>
        <a:bodyPr/>
        <a:lstStyle/>
        <a:p>
          <a:endParaRPr lang="de-CH"/>
        </a:p>
      </dgm:t>
    </dgm:pt>
    <dgm:pt modelId="{769E8B48-6AC3-41A9-AB01-D73720B88F33}" type="sibTrans" cxnId="{9A9492BD-BE80-4608-A18E-C5287372720E}">
      <dgm:prSet/>
      <dgm:spPr/>
      <dgm:t>
        <a:bodyPr/>
        <a:lstStyle/>
        <a:p>
          <a:endParaRPr lang="de-CH"/>
        </a:p>
      </dgm:t>
    </dgm:pt>
    <dgm:pt modelId="{A7459C38-39DF-47F2-BD48-E5818631B7E3}">
      <dgm:prSet phldrT="[Texte]" custT="1"/>
      <dgm:spPr/>
      <dgm:t>
        <a:bodyPr/>
        <a:lstStyle/>
        <a:p>
          <a:pPr marL="0" lvl="0" indent="0" algn="ctr" defTabSz="666750">
            <a:lnSpc>
              <a:spcPct val="90000"/>
            </a:lnSpc>
            <a:spcBef>
              <a:spcPct val="0"/>
            </a:spcBef>
            <a:spcAft>
              <a:spcPct val="35000"/>
            </a:spcAft>
            <a:buFont typeface="Arial" panose="020B0604020202020204" pitchFamily="34" charset="0"/>
            <a:buNone/>
          </a:pPr>
          <a:r>
            <a:rPr lang="de-CH" altLang="fr-FR" sz="1500" kern="1200" dirty="0"/>
            <a:t>Freude, was anders zu machen</a:t>
          </a:r>
          <a:endParaRPr lang="de-CH" sz="1500" kern="1200" dirty="0">
            <a:solidFill>
              <a:prstClr val="white"/>
            </a:solidFill>
            <a:latin typeface="Arial" panose="020B0604020202020204"/>
            <a:ea typeface="+mn-ea"/>
            <a:cs typeface="+mn-cs"/>
          </a:endParaRPr>
        </a:p>
      </dgm:t>
    </dgm:pt>
    <dgm:pt modelId="{9401E6DE-220C-4AC4-8E5F-E3CFAAEA48AB}" type="parTrans" cxnId="{89840D08-88AE-4E2E-B6EF-4D3779156C91}">
      <dgm:prSet/>
      <dgm:spPr/>
      <dgm:t>
        <a:bodyPr/>
        <a:lstStyle/>
        <a:p>
          <a:endParaRPr lang="de-CH"/>
        </a:p>
      </dgm:t>
    </dgm:pt>
    <dgm:pt modelId="{7392A134-A46D-485B-95E5-EBBCB9AFD7D2}" type="sibTrans" cxnId="{89840D08-88AE-4E2E-B6EF-4D3779156C91}">
      <dgm:prSet/>
      <dgm:spPr/>
      <dgm:t>
        <a:bodyPr/>
        <a:lstStyle/>
        <a:p>
          <a:endParaRPr lang="de-CH"/>
        </a:p>
      </dgm:t>
    </dgm:pt>
    <dgm:pt modelId="{6614FDAE-FC4A-48F4-B353-145993939A11}">
      <dgm:prSet phldrT="[Texte]"/>
      <dgm:spPr/>
      <dgm:t>
        <a:bodyPr/>
        <a:lstStyle/>
        <a:p>
          <a:pPr>
            <a:buFont typeface="Arial" panose="020B0604020202020204" pitchFamily="34" charset="0"/>
            <a:buChar char="•"/>
          </a:pPr>
          <a:r>
            <a:rPr lang="de-CH" dirty="0">
              <a:solidFill>
                <a:prstClr val="white"/>
              </a:solidFill>
              <a:latin typeface="Arial" panose="020B0604020202020204"/>
              <a:ea typeface="+mn-ea"/>
              <a:cs typeface="+mn-cs"/>
            </a:rPr>
            <a:t>Vorurteile bekämpfen</a:t>
          </a:r>
          <a:endParaRPr lang="de-CH" dirty="0"/>
        </a:p>
      </dgm:t>
    </dgm:pt>
    <dgm:pt modelId="{1FA5997F-CBB9-4F0F-AECD-EDA20C13CEA9}" type="parTrans" cxnId="{7B9D4039-2DB5-4A64-98BF-74897B85403D}">
      <dgm:prSet/>
      <dgm:spPr/>
      <dgm:t>
        <a:bodyPr/>
        <a:lstStyle/>
        <a:p>
          <a:endParaRPr lang="de-CH"/>
        </a:p>
      </dgm:t>
    </dgm:pt>
    <dgm:pt modelId="{A296FAD9-EF17-4DAF-BE46-87C1FEA37174}" type="sibTrans" cxnId="{7B9D4039-2DB5-4A64-98BF-74897B85403D}">
      <dgm:prSet/>
      <dgm:spPr/>
      <dgm:t>
        <a:bodyPr/>
        <a:lstStyle/>
        <a:p>
          <a:endParaRPr lang="de-CH"/>
        </a:p>
      </dgm:t>
    </dgm:pt>
    <dgm:pt modelId="{8BD16E06-B24C-4295-A505-B953B350F191}">
      <dgm:prSet phldrT="[Texte]"/>
      <dgm:spPr/>
      <dgm:t>
        <a:bodyPr/>
        <a:lstStyle/>
        <a:p>
          <a:r>
            <a:rPr lang="de-CH" altLang="fr-FR" dirty="0"/>
            <a:t>Motivation für den Sprachunterricht</a:t>
          </a:r>
          <a:endParaRPr lang="de-CH" dirty="0"/>
        </a:p>
      </dgm:t>
    </dgm:pt>
    <dgm:pt modelId="{3FBD1185-5A0B-499A-B352-88606502FFC5}" type="parTrans" cxnId="{52EE68AE-AD03-4335-9EB2-D1A63F376873}">
      <dgm:prSet/>
      <dgm:spPr/>
      <dgm:t>
        <a:bodyPr/>
        <a:lstStyle/>
        <a:p>
          <a:endParaRPr lang="de-CH"/>
        </a:p>
      </dgm:t>
    </dgm:pt>
    <dgm:pt modelId="{F9D19D5B-8F8A-40AA-AE28-B8CD754F6607}" type="sibTrans" cxnId="{52EE68AE-AD03-4335-9EB2-D1A63F376873}">
      <dgm:prSet/>
      <dgm:spPr/>
      <dgm:t>
        <a:bodyPr/>
        <a:lstStyle/>
        <a:p>
          <a:endParaRPr lang="de-CH"/>
        </a:p>
      </dgm:t>
    </dgm:pt>
    <dgm:pt modelId="{6FB26BF5-C2D3-4BDE-BA4A-F6755DD89A5F}">
      <dgm:prSet phldrT="[Texte]"/>
      <dgm:spPr/>
      <dgm:t>
        <a:bodyPr/>
        <a:lstStyle/>
        <a:p>
          <a:r>
            <a:rPr lang="de-CH" altLang="fr-FR" dirty="0"/>
            <a:t>Aufwertung des CV </a:t>
          </a:r>
          <a:endParaRPr lang="de-CH" dirty="0"/>
        </a:p>
      </dgm:t>
    </dgm:pt>
    <dgm:pt modelId="{2A8777B0-4551-4AF5-B209-041FA54ABD78}" type="parTrans" cxnId="{C0C5A94B-A9F5-416D-9831-063A1C7322C5}">
      <dgm:prSet/>
      <dgm:spPr/>
      <dgm:t>
        <a:bodyPr/>
        <a:lstStyle/>
        <a:p>
          <a:endParaRPr lang="de-CH"/>
        </a:p>
      </dgm:t>
    </dgm:pt>
    <dgm:pt modelId="{56AD3C90-4922-471E-B80E-453EF1D7F8F7}" type="sibTrans" cxnId="{C0C5A94B-A9F5-416D-9831-063A1C7322C5}">
      <dgm:prSet/>
      <dgm:spPr/>
      <dgm:t>
        <a:bodyPr/>
        <a:lstStyle/>
        <a:p>
          <a:endParaRPr lang="de-CH"/>
        </a:p>
      </dgm:t>
    </dgm:pt>
    <dgm:pt modelId="{757870AE-450C-4128-A85C-63C02F71C323}">
      <dgm:prSet/>
      <dgm:spPr/>
      <dgm:t>
        <a:bodyPr/>
        <a:lstStyle/>
        <a:p>
          <a:r>
            <a:rPr lang="de-CH" altLang="fr-FR" dirty="0"/>
            <a:t>Auswirkungen auf die Sozial- und Selbstkompetenzen</a:t>
          </a:r>
          <a:endParaRPr lang="de-CH" dirty="0"/>
        </a:p>
      </dgm:t>
    </dgm:pt>
    <dgm:pt modelId="{79DFF14C-088C-4D77-9B64-5E0C547698C7}" type="parTrans" cxnId="{8CDA6315-8CA9-42AE-9254-A05EDEA231E4}">
      <dgm:prSet/>
      <dgm:spPr/>
      <dgm:t>
        <a:bodyPr/>
        <a:lstStyle/>
        <a:p>
          <a:endParaRPr lang="de-CH"/>
        </a:p>
      </dgm:t>
    </dgm:pt>
    <dgm:pt modelId="{78A8B68E-713B-4AD0-BD0F-4AABE9767B28}" type="sibTrans" cxnId="{8CDA6315-8CA9-42AE-9254-A05EDEA231E4}">
      <dgm:prSet/>
      <dgm:spPr/>
      <dgm:t>
        <a:bodyPr/>
        <a:lstStyle/>
        <a:p>
          <a:endParaRPr lang="de-CH"/>
        </a:p>
      </dgm:t>
    </dgm:pt>
    <dgm:pt modelId="{B312A81A-94E6-4100-8D61-B5196FCFA409}">
      <dgm:prSet phldrT="[Texte]"/>
      <dgm:spPr/>
      <dgm:t>
        <a:bodyPr/>
        <a:lstStyle/>
        <a:p>
          <a:pPr>
            <a:buFont typeface="Arial" panose="020B0604020202020204" pitchFamily="34" charset="0"/>
            <a:buNone/>
          </a:pPr>
          <a:r>
            <a:rPr lang="fr-CH" dirty="0" err="1"/>
            <a:t>Horizont</a:t>
          </a:r>
          <a:r>
            <a:rPr lang="fr-CH" dirty="0"/>
            <a:t> </a:t>
          </a:r>
          <a:r>
            <a:rPr lang="fr-CH" dirty="0" err="1"/>
            <a:t>erweitern</a:t>
          </a:r>
          <a:endParaRPr lang="de-CH" dirty="0">
            <a:solidFill>
              <a:prstClr val="white"/>
            </a:solidFill>
            <a:latin typeface="Arial" panose="020B0604020202020204"/>
            <a:ea typeface="+mn-ea"/>
            <a:cs typeface="+mn-cs"/>
          </a:endParaRPr>
        </a:p>
      </dgm:t>
    </dgm:pt>
    <dgm:pt modelId="{0E7CE45F-BF96-4E01-B802-7E5569D5727B}" type="parTrans" cxnId="{8FA79D22-F0CF-4A8C-8934-1A72AA805931}">
      <dgm:prSet/>
      <dgm:spPr/>
      <dgm:t>
        <a:bodyPr/>
        <a:lstStyle/>
        <a:p>
          <a:endParaRPr lang="de-CH"/>
        </a:p>
      </dgm:t>
    </dgm:pt>
    <dgm:pt modelId="{D391AC82-4AA6-4CC8-B83F-724510C6D5B3}" type="sibTrans" cxnId="{8FA79D22-F0CF-4A8C-8934-1A72AA805931}">
      <dgm:prSet/>
      <dgm:spPr/>
      <dgm:t>
        <a:bodyPr/>
        <a:lstStyle/>
        <a:p>
          <a:endParaRPr lang="de-CH"/>
        </a:p>
      </dgm:t>
    </dgm:pt>
    <dgm:pt modelId="{0F523D3F-0BFB-4364-A937-3F69C976152F}" type="pres">
      <dgm:prSet presAssocID="{E3081746-925F-43AC-8CB7-5B7485294F11}" presName="diagram" presStyleCnt="0">
        <dgm:presLayoutVars>
          <dgm:dir/>
          <dgm:resizeHandles val="exact"/>
        </dgm:presLayoutVars>
      </dgm:prSet>
      <dgm:spPr/>
    </dgm:pt>
    <dgm:pt modelId="{896ACF19-E71E-4D23-8E77-1A3670B5AAAB}" type="pres">
      <dgm:prSet presAssocID="{B908AA90-541E-4648-ABB3-68EBBEB88308}" presName="node" presStyleLbl="node1" presStyleIdx="0" presStyleCnt="8" custLinFactNeighborX="-7047" custLinFactNeighborY="-86">
        <dgm:presLayoutVars>
          <dgm:bulletEnabled val="1"/>
        </dgm:presLayoutVars>
      </dgm:prSet>
      <dgm:spPr/>
    </dgm:pt>
    <dgm:pt modelId="{60486E6E-68AC-4508-AEDA-C6E568B7B3EF}" type="pres">
      <dgm:prSet presAssocID="{461EA82C-BDFB-43CD-AFB8-F2F90B42AAD6}" presName="sibTrans" presStyleCnt="0"/>
      <dgm:spPr/>
    </dgm:pt>
    <dgm:pt modelId="{DBAA816A-E13E-4DC5-81BD-0CCECBC3CF29}" type="pres">
      <dgm:prSet presAssocID="{F5E1267A-B12A-40AD-A997-C200192444C3}" presName="node" presStyleLbl="node1" presStyleIdx="1" presStyleCnt="8" custLinFactNeighborX="124" custLinFactNeighborY="1811">
        <dgm:presLayoutVars>
          <dgm:bulletEnabled val="1"/>
        </dgm:presLayoutVars>
      </dgm:prSet>
      <dgm:spPr/>
    </dgm:pt>
    <dgm:pt modelId="{2034574E-6B46-4FBD-AA3E-B034F8E22055}" type="pres">
      <dgm:prSet presAssocID="{769E8B48-6AC3-41A9-AB01-D73720B88F33}" presName="sibTrans" presStyleCnt="0"/>
      <dgm:spPr/>
    </dgm:pt>
    <dgm:pt modelId="{E87A0051-4A21-4BA0-AA15-0F50C99D367D}" type="pres">
      <dgm:prSet presAssocID="{A7459C38-39DF-47F2-BD48-E5818631B7E3}" presName="node" presStyleLbl="node1" presStyleIdx="2" presStyleCnt="8">
        <dgm:presLayoutVars>
          <dgm:bulletEnabled val="1"/>
        </dgm:presLayoutVars>
      </dgm:prSet>
      <dgm:spPr/>
    </dgm:pt>
    <dgm:pt modelId="{7C8771BE-143A-4819-810A-E285361B589C}" type="pres">
      <dgm:prSet presAssocID="{7392A134-A46D-485B-95E5-EBBCB9AFD7D2}" presName="sibTrans" presStyleCnt="0"/>
      <dgm:spPr/>
    </dgm:pt>
    <dgm:pt modelId="{348CD50E-8388-4E8A-8ADF-0A03074F9F29}" type="pres">
      <dgm:prSet presAssocID="{6614FDAE-FC4A-48F4-B353-145993939A11}" presName="node" presStyleLbl="node1" presStyleIdx="3" presStyleCnt="8" custLinFactNeighborX="-55215" custLinFactNeighborY="808">
        <dgm:presLayoutVars>
          <dgm:bulletEnabled val="1"/>
        </dgm:presLayoutVars>
      </dgm:prSet>
      <dgm:spPr/>
    </dgm:pt>
    <dgm:pt modelId="{ED6500B7-B637-4FBE-BB26-6534DFF11B89}" type="pres">
      <dgm:prSet presAssocID="{A296FAD9-EF17-4DAF-BE46-87C1FEA37174}" presName="sibTrans" presStyleCnt="0"/>
      <dgm:spPr/>
    </dgm:pt>
    <dgm:pt modelId="{18A6384B-1DF7-4A98-85F4-1FCE9B5A8E0E}" type="pres">
      <dgm:prSet presAssocID="{8BD16E06-B24C-4295-A505-B953B350F191}" presName="node" presStyleLbl="node1" presStyleIdx="4" presStyleCnt="8" custLinFactX="-17047" custLinFactY="20079" custLinFactNeighborX="-100000" custLinFactNeighborY="100000">
        <dgm:presLayoutVars>
          <dgm:bulletEnabled val="1"/>
        </dgm:presLayoutVars>
      </dgm:prSet>
      <dgm:spPr/>
    </dgm:pt>
    <dgm:pt modelId="{9BECABFC-E882-452E-9CB0-E3DCAB5E2523}" type="pres">
      <dgm:prSet presAssocID="{F9D19D5B-8F8A-40AA-AE28-B8CD754F6607}" presName="sibTrans" presStyleCnt="0"/>
      <dgm:spPr/>
    </dgm:pt>
    <dgm:pt modelId="{66C81AFC-FD68-45BF-9DA4-1D3CAA67BE44}" type="pres">
      <dgm:prSet presAssocID="{757870AE-450C-4128-A85C-63C02F71C323}" presName="node" presStyleLbl="node1" presStyleIdx="5" presStyleCnt="8" custLinFactY="15422" custLinFactNeighborX="3256" custLinFactNeighborY="100000">
        <dgm:presLayoutVars>
          <dgm:bulletEnabled val="1"/>
        </dgm:presLayoutVars>
      </dgm:prSet>
      <dgm:spPr/>
    </dgm:pt>
    <dgm:pt modelId="{2698753F-C4CB-4E97-8498-D00664A9817C}" type="pres">
      <dgm:prSet presAssocID="{78A8B68E-713B-4AD0-BD0F-4AABE9767B28}" presName="sibTrans" presStyleCnt="0"/>
      <dgm:spPr/>
    </dgm:pt>
    <dgm:pt modelId="{8282457C-1D3D-4714-A81D-C7AAB7E50BA7}" type="pres">
      <dgm:prSet presAssocID="{6FB26BF5-C2D3-4BDE-BA4A-F6755DD89A5F}" presName="node" presStyleLbl="node1" presStyleIdx="6" presStyleCnt="8" custLinFactNeighborX="57387" custLinFactNeighborY="1619">
        <dgm:presLayoutVars>
          <dgm:bulletEnabled val="1"/>
        </dgm:presLayoutVars>
      </dgm:prSet>
      <dgm:spPr/>
    </dgm:pt>
    <dgm:pt modelId="{EE4433D6-BF79-4D6D-B408-BB2EF3C65C84}" type="pres">
      <dgm:prSet presAssocID="{56AD3C90-4922-471E-B80E-453EF1D7F8F7}" presName="sibTrans" presStyleCnt="0"/>
      <dgm:spPr/>
    </dgm:pt>
    <dgm:pt modelId="{4ECBE70B-3738-430F-AC30-894A5FB0F9EE}" type="pres">
      <dgm:prSet presAssocID="{B312A81A-94E6-4100-8D61-B5196FCFA409}" presName="node" presStyleLbl="node1" presStyleIdx="7" presStyleCnt="8" custLinFactY="-18998" custLinFactNeighborX="53731" custLinFactNeighborY="-100000">
        <dgm:presLayoutVars>
          <dgm:bulletEnabled val="1"/>
        </dgm:presLayoutVars>
      </dgm:prSet>
      <dgm:spPr/>
    </dgm:pt>
  </dgm:ptLst>
  <dgm:cxnLst>
    <dgm:cxn modelId="{C2995203-2353-4A61-8EE9-FA01E21A3494}" type="presOf" srcId="{E3081746-925F-43AC-8CB7-5B7485294F11}" destId="{0F523D3F-0BFB-4364-A937-3F69C976152F}" srcOrd="0" destOrd="0" presId="urn:microsoft.com/office/officeart/2005/8/layout/default"/>
    <dgm:cxn modelId="{FE8AED05-36D5-4ECC-8114-3BC1A93F2942}" type="presOf" srcId="{B908AA90-541E-4648-ABB3-68EBBEB88308}" destId="{896ACF19-E71E-4D23-8E77-1A3670B5AAAB}" srcOrd="0" destOrd="0" presId="urn:microsoft.com/office/officeart/2005/8/layout/default"/>
    <dgm:cxn modelId="{89840D08-88AE-4E2E-B6EF-4D3779156C91}" srcId="{E3081746-925F-43AC-8CB7-5B7485294F11}" destId="{A7459C38-39DF-47F2-BD48-E5818631B7E3}" srcOrd="2" destOrd="0" parTransId="{9401E6DE-220C-4AC4-8E5F-E3CFAAEA48AB}" sibTransId="{7392A134-A46D-485B-95E5-EBBCB9AFD7D2}"/>
    <dgm:cxn modelId="{5006BD10-14BE-41AC-A511-1FBF9965FDF1}" srcId="{E3081746-925F-43AC-8CB7-5B7485294F11}" destId="{B908AA90-541E-4648-ABB3-68EBBEB88308}" srcOrd="0" destOrd="0" parTransId="{7EC87068-3AD8-4BBA-9D8C-F0BC0ABECDC3}" sibTransId="{461EA82C-BDFB-43CD-AFB8-F2F90B42AAD6}"/>
    <dgm:cxn modelId="{8CDA6315-8CA9-42AE-9254-A05EDEA231E4}" srcId="{E3081746-925F-43AC-8CB7-5B7485294F11}" destId="{757870AE-450C-4128-A85C-63C02F71C323}" srcOrd="5" destOrd="0" parTransId="{79DFF14C-088C-4D77-9B64-5E0C547698C7}" sibTransId="{78A8B68E-713B-4AD0-BD0F-4AABE9767B28}"/>
    <dgm:cxn modelId="{BD25A71F-9523-4082-92CD-E692DC32C883}" type="presOf" srcId="{6FB26BF5-C2D3-4BDE-BA4A-F6755DD89A5F}" destId="{8282457C-1D3D-4714-A81D-C7AAB7E50BA7}" srcOrd="0" destOrd="0" presId="urn:microsoft.com/office/officeart/2005/8/layout/default"/>
    <dgm:cxn modelId="{8FA79D22-F0CF-4A8C-8934-1A72AA805931}" srcId="{E3081746-925F-43AC-8CB7-5B7485294F11}" destId="{B312A81A-94E6-4100-8D61-B5196FCFA409}" srcOrd="7" destOrd="0" parTransId="{0E7CE45F-BF96-4E01-B802-7E5569D5727B}" sibTransId="{D391AC82-4AA6-4CC8-B83F-724510C6D5B3}"/>
    <dgm:cxn modelId="{15BD7F27-A4CB-4F37-BB05-73817BFC1C86}" type="presOf" srcId="{B312A81A-94E6-4100-8D61-B5196FCFA409}" destId="{4ECBE70B-3738-430F-AC30-894A5FB0F9EE}" srcOrd="0" destOrd="0" presId="urn:microsoft.com/office/officeart/2005/8/layout/default"/>
    <dgm:cxn modelId="{7B9D4039-2DB5-4A64-98BF-74897B85403D}" srcId="{E3081746-925F-43AC-8CB7-5B7485294F11}" destId="{6614FDAE-FC4A-48F4-B353-145993939A11}" srcOrd="3" destOrd="0" parTransId="{1FA5997F-CBB9-4F0F-AECD-EDA20C13CEA9}" sibTransId="{A296FAD9-EF17-4DAF-BE46-87C1FEA37174}"/>
    <dgm:cxn modelId="{A70E7D3C-F266-47A1-B6B7-EBADF0F10D53}" type="presOf" srcId="{A7459C38-39DF-47F2-BD48-E5818631B7E3}" destId="{E87A0051-4A21-4BA0-AA15-0F50C99D367D}" srcOrd="0" destOrd="0" presId="urn:microsoft.com/office/officeart/2005/8/layout/default"/>
    <dgm:cxn modelId="{C0C5A94B-A9F5-416D-9831-063A1C7322C5}" srcId="{E3081746-925F-43AC-8CB7-5B7485294F11}" destId="{6FB26BF5-C2D3-4BDE-BA4A-F6755DD89A5F}" srcOrd="6" destOrd="0" parTransId="{2A8777B0-4551-4AF5-B209-041FA54ABD78}" sibTransId="{56AD3C90-4922-471E-B80E-453EF1D7F8F7}"/>
    <dgm:cxn modelId="{FAA17C72-70EB-49F6-AAAB-2EA1E9309B4C}" type="presOf" srcId="{757870AE-450C-4128-A85C-63C02F71C323}" destId="{66C81AFC-FD68-45BF-9DA4-1D3CAA67BE44}" srcOrd="0" destOrd="0" presId="urn:microsoft.com/office/officeart/2005/8/layout/default"/>
    <dgm:cxn modelId="{77AC1A7E-2A29-4F3C-9DB4-7299A296A357}" type="presOf" srcId="{6614FDAE-FC4A-48F4-B353-145993939A11}" destId="{348CD50E-8388-4E8A-8ADF-0A03074F9F29}" srcOrd="0" destOrd="0" presId="urn:microsoft.com/office/officeart/2005/8/layout/default"/>
    <dgm:cxn modelId="{52EE68AE-AD03-4335-9EB2-D1A63F376873}" srcId="{E3081746-925F-43AC-8CB7-5B7485294F11}" destId="{8BD16E06-B24C-4295-A505-B953B350F191}" srcOrd="4" destOrd="0" parTransId="{3FBD1185-5A0B-499A-B352-88606502FFC5}" sibTransId="{F9D19D5B-8F8A-40AA-AE28-B8CD754F6607}"/>
    <dgm:cxn modelId="{9A9492BD-BE80-4608-A18E-C5287372720E}" srcId="{E3081746-925F-43AC-8CB7-5B7485294F11}" destId="{F5E1267A-B12A-40AD-A997-C200192444C3}" srcOrd="1" destOrd="0" parTransId="{6A4D6F5D-286E-4714-9237-7F67353695E8}" sibTransId="{769E8B48-6AC3-41A9-AB01-D73720B88F33}"/>
    <dgm:cxn modelId="{D1D6A2FD-E128-442F-8806-BFBE387B62DA}" type="presOf" srcId="{F5E1267A-B12A-40AD-A997-C200192444C3}" destId="{DBAA816A-E13E-4DC5-81BD-0CCECBC3CF29}" srcOrd="0" destOrd="0" presId="urn:microsoft.com/office/officeart/2005/8/layout/default"/>
    <dgm:cxn modelId="{742DEAFE-194F-4988-A8C2-28E79B27EF16}" type="presOf" srcId="{8BD16E06-B24C-4295-A505-B953B350F191}" destId="{18A6384B-1DF7-4A98-85F4-1FCE9B5A8E0E}" srcOrd="0" destOrd="0" presId="urn:microsoft.com/office/officeart/2005/8/layout/default"/>
    <dgm:cxn modelId="{F37048F5-05EC-433F-BF3A-353BD283AA3A}" type="presParOf" srcId="{0F523D3F-0BFB-4364-A937-3F69C976152F}" destId="{896ACF19-E71E-4D23-8E77-1A3670B5AAAB}" srcOrd="0" destOrd="0" presId="urn:microsoft.com/office/officeart/2005/8/layout/default"/>
    <dgm:cxn modelId="{4DB65E66-AAC0-4387-B1E9-851C5B91C439}" type="presParOf" srcId="{0F523D3F-0BFB-4364-A937-3F69C976152F}" destId="{60486E6E-68AC-4508-AEDA-C6E568B7B3EF}" srcOrd="1" destOrd="0" presId="urn:microsoft.com/office/officeart/2005/8/layout/default"/>
    <dgm:cxn modelId="{6E9D70CC-E0D0-4717-A912-727C516F09EA}" type="presParOf" srcId="{0F523D3F-0BFB-4364-A937-3F69C976152F}" destId="{DBAA816A-E13E-4DC5-81BD-0CCECBC3CF29}" srcOrd="2" destOrd="0" presId="urn:microsoft.com/office/officeart/2005/8/layout/default"/>
    <dgm:cxn modelId="{8F407778-F8EA-4EAD-9225-DEA9B7A2092D}" type="presParOf" srcId="{0F523D3F-0BFB-4364-A937-3F69C976152F}" destId="{2034574E-6B46-4FBD-AA3E-B034F8E22055}" srcOrd="3" destOrd="0" presId="urn:microsoft.com/office/officeart/2005/8/layout/default"/>
    <dgm:cxn modelId="{1ECF35DB-38F7-4C9D-86E4-826FB27BEEBB}" type="presParOf" srcId="{0F523D3F-0BFB-4364-A937-3F69C976152F}" destId="{E87A0051-4A21-4BA0-AA15-0F50C99D367D}" srcOrd="4" destOrd="0" presId="urn:microsoft.com/office/officeart/2005/8/layout/default"/>
    <dgm:cxn modelId="{22EFA649-4BD3-4DE5-AD55-A459C31CFC4B}" type="presParOf" srcId="{0F523D3F-0BFB-4364-A937-3F69C976152F}" destId="{7C8771BE-143A-4819-810A-E285361B589C}" srcOrd="5" destOrd="0" presId="urn:microsoft.com/office/officeart/2005/8/layout/default"/>
    <dgm:cxn modelId="{FEE3C924-05B3-40B8-B26C-B6AD0A9903AC}" type="presParOf" srcId="{0F523D3F-0BFB-4364-A937-3F69C976152F}" destId="{348CD50E-8388-4E8A-8ADF-0A03074F9F29}" srcOrd="6" destOrd="0" presId="urn:microsoft.com/office/officeart/2005/8/layout/default"/>
    <dgm:cxn modelId="{E59C76C9-F1E6-4301-A564-ECFF651B483D}" type="presParOf" srcId="{0F523D3F-0BFB-4364-A937-3F69C976152F}" destId="{ED6500B7-B637-4FBE-BB26-6534DFF11B89}" srcOrd="7" destOrd="0" presId="urn:microsoft.com/office/officeart/2005/8/layout/default"/>
    <dgm:cxn modelId="{BDDC2AD1-A243-4DCB-A37D-D5BE476C7758}" type="presParOf" srcId="{0F523D3F-0BFB-4364-A937-3F69C976152F}" destId="{18A6384B-1DF7-4A98-85F4-1FCE9B5A8E0E}" srcOrd="8" destOrd="0" presId="urn:microsoft.com/office/officeart/2005/8/layout/default"/>
    <dgm:cxn modelId="{38FE1D88-6F26-49D3-9225-4680895CF213}" type="presParOf" srcId="{0F523D3F-0BFB-4364-A937-3F69C976152F}" destId="{9BECABFC-E882-452E-9CB0-E3DCAB5E2523}" srcOrd="9" destOrd="0" presId="urn:microsoft.com/office/officeart/2005/8/layout/default"/>
    <dgm:cxn modelId="{0A2429E8-29F6-48BB-8D1A-31D11A27233A}" type="presParOf" srcId="{0F523D3F-0BFB-4364-A937-3F69C976152F}" destId="{66C81AFC-FD68-45BF-9DA4-1D3CAA67BE44}" srcOrd="10" destOrd="0" presId="urn:microsoft.com/office/officeart/2005/8/layout/default"/>
    <dgm:cxn modelId="{6A92490A-DB66-41A7-AF3E-50060E21F73A}" type="presParOf" srcId="{0F523D3F-0BFB-4364-A937-3F69C976152F}" destId="{2698753F-C4CB-4E97-8498-D00664A9817C}" srcOrd="11" destOrd="0" presId="urn:microsoft.com/office/officeart/2005/8/layout/default"/>
    <dgm:cxn modelId="{C7DBFA6D-2530-498A-8128-B30743365CA2}" type="presParOf" srcId="{0F523D3F-0BFB-4364-A937-3F69C976152F}" destId="{8282457C-1D3D-4714-A81D-C7AAB7E50BA7}" srcOrd="12" destOrd="0" presId="urn:microsoft.com/office/officeart/2005/8/layout/default"/>
    <dgm:cxn modelId="{D29E5E5D-97BB-49BE-9206-033EBAA6FDEB}" type="presParOf" srcId="{0F523D3F-0BFB-4364-A937-3F69C976152F}" destId="{EE4433D6-BF79-4D6D-B408-BB2EF3C65C84}" srcOrd="13" destOrd="0" presId="urn:microsoft.com/office/officeart/2005/8/layout/default"/>
    <dgm:cxn modelId="{1E121182-54AC-4DD7-82A9-6DB9239C1A0B}" type="presParOf" srcId="{0F523D3F-0BFB-4364-A937-3F69C976152F}" destId="{4ECBE70B-3738-430F-AC30-894A5FB0F9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F8F93-FC57-4E98-8923-7F8950BE6A48}"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de-CH"/>
        </a:p>
      </dgm:t>
    </dgm:pt>
    <dgm:pt modelId="{D63CAB17-B824-4213-960A-BA3C02E35DFA}">
      <dgm:prSet phldrT="[Texte]" custT="1"/>
      <dgm:spPr/>
      <dgm:t>
        <a:bodyPr/>
        <a:lstStyle/>
        <a:p>
          <a:r>
            <a:rPr lang="fr-CH" sz="1200" dirty="0"/>
            <a:t>Deux langues – </a:t>
          </a:r>
        </a:p>
        <a:p>
          <a:r>
            <a:rPr lang="fr-CH" sz="1200" dirty="0" err="1"/>
            <a:t>ein</a:t>
          </a:r>
          <a:r>
            <a:rPr lang="fr-CH" sz="1200" dirty="0"/>
            <a:t> </a:t>
          </a:r>
          <a:r>
            <a:rPr lang="fr-CH" sz="1200" dirty="0" err="1"/>
            <a:t>Ziel</a:t>
          </a:r>
          <a:endParaRPr lang="de-CH" sz="1200" dirty="0"/>
        </a:p>
      </dgm:t>
    </dgm:pt>
    <dgm:pt modelId="{21AC382A-D974-4446-A1BD-2B55D251E891}" type="parTrans" cxnId="{2F7FF6D7-6BF4-4D2D-BBF1-A50A47A75395}">
      <dgm:prSet/>
      <dgm:spPr/>
      <dgm:t>
        <a:bodyPr/>
        <a:lstStyle/>
        <a:p>
          <a:endParaRPr lang="de-CH"/>
        </a:p>
      </dgm:t>
    </dgm:pt>
    <dgm:pt modelId="{AC328FCA-BB93-4323-8078-1EEA1B118E3A}" type="sibTrans" cxnId="{2F7FF6D7-6BF4-4D2D-BBF1-A50A47A75395}">
      <dgm:prSet/>
      <dgm:spPr/>
      <dgm:t>
        <a:bodyPr/>
        <a:lstStyle/>
        <a:p>
          <a:endParaRPr lang="de-CH"/>
        </a:p>
      </dgm:t>
    </dgm:pt>
    <dgm:pt modelId="{D23EA7A4-E3BB-495A-9648-859203EACC7C}">
      <dgm:prSet phldrT="[Texte]" custT="1"/>
      <dgm:spPr/>
      <dgm:t>
        <a:bodyPr/>
        <a:lstStyle/>
        <a:p>
          <a:r>
            <a:rPr lang="fr-CH" sz="1050" dirty="0"/>
            <a:t>Positive </a:t>
          </a:r>
          <a:r>
            <a:rPr lang="fr-CH" sz="1050" dirty="0" err="1"/>
            <a:t>Einstellung</a:t>
          </a:r>
          <a:endParaRPr lang="de-CH" sz="1050" dirty="0"/>
        </a:p>
      </dgm:t>
    </dgm:pt>
    <dgm:pt modelId="{E5B28AEB-AB5A-4714-9D30-55C091CA14FC}" type="parTrans" cxnId="{58C43E14-8DE8-417B-B510-7C0F78E1EA25}">
      <dgm:prSet/>
      <dgm:spPr/>
      <dgm:t>
        <a:bodyPr/>
        <a:lstStyle/>
        <a:p>
          <a:endParaRPr lang="de-CH"/>
        </a:p>
      </dgm:t>
    </dgm:pt>
    <dgm:pt modelId="{251F4953-B747-476A-B723-85E434CA8E84}" type="sibTrans" cxnId="{58C43E14-8DE8-417B-B510-7C0F78E1EA25}">
      <dgm:prSet/>
      <dgm:spPr/>
      <dgm:t>
        <a:bodyPr/>
        <a:lstStyle/>
        <a:p>
          <a:endParaRPr lang="de-CH"/>
        </a:p>
      </dgm:t>
    </dgm:pt>
    <dgm:pt modelId="{E8F56B10-C87B-4487-8B6E-B9EEEFEBFDCE}">
      <dgm:prSet phldrT="[Texte]" custT="1"/>
      <dgm:spPr/>
      <dgm:t>
        <a:bodyPr/>
        <a:lstStyle/>
        <a:p>
          <a:r>
            <a:rPr lang="de-CH" altLang="fr-FR" sz="1050" b="0" dirty="0"/>
            <a:t>Einfühlungsvermögen</a:t>
          </a:r>
          <a:endParaRPr lang="de-CH" sz="1050" b="0" dirty="0"/>
        </a:p>
      </dgm:t>
    </dgm:pt>
    <dgm:pt modelId="{55086F53-7237-4574-B959-EA5640DCE58F}" type="parTrans" cxnId="{480C3014-D31A-45E3-9D1B-FCEB15EC2440}">
      <dgm:prSet/>
      <dgm:spPr/>
      <dgm:t>
        <a:bodyPr/>
        <a:lstStyle/>
        <a:p>
          <a:endParaRPr lang="de-CH"/>
        </a:p>
      </dgm:t>
    </dgm:pt>
    <dgm:pt modelId="{BE7D6369-78AA-46C9-8B5A-EEF19ABE1D16}" type="sibTrans" cxnId="{480C3014-D31A-45E3-9D1B-FCEB15EC2440}">
      <dgm:prSet/>
      <dgm:spPr/>
      <dgm:t>
        <a:bodyPr/>
        <a:lstStyle/>
        <a:p>
          <a:endParaRPr lang="de-CH"/>
        </a:p>
      </dgm:t>
    </dgm:pt>
    <dgm:pt modelId="{BFC1E775-011C-430C-AC9E-1BC467092C02}">
      <dgm:prSet phldrT="[Texte]" custT="1"/>
      <dgm:spPr/>
      <dgm: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Neugierde</a:t>
          </a:r>
          <a:endParaRPr lang="de-CH" sz="1050" kern="1200" dirty="0">
            <a:solidFill>
              <a:prstClr val="black"/>
            </a:solidFill>
            <a:latin typeface="Arial" panose="020B0604020202020204"/>
            <a:ea typeface="+mn-ea"/>
            <a:cs typeface="+mn-cs"/>
          </a:endParaRPr>
        </a:p>
      </dgm:t>
    </dgm:pt>
    <dgm:pt modelId="{7432020F-5669-4626-8D50-88EAD94F7F49}" type="parTrans" cxnId="{0AE7101F-B700-42AB-8A4F-30C7D3233729}">
      <dgm:prSet/>
      <dgm:spPr/>
      <dgm:t>
        <a:bodyPr/>
        <a:lstStyle/>
        <a:p>
          <a:endParaRPr lang="de-CH"/>
        </a:p>
      </dgm:t>
    </dgm:pt>
    <dgm:pt modelId="{AF9DBA83-EC3D-4A08-81F7-4D8B89CE4F6F}" type="sibTrans" cxnId="{0AE7101F-B700-42AB-8A4F-30C7D3233729}">
      <dgm:prSet/>
      <dgm:spPr/>
      <dgm:t>
        <a:bodyPr/>
        <a:lstStyle/>
        <a:p>
          <a:endParaRPr lang="de-CH"/>
        </a:p>
      </dgm:t>
    </dgm:pt>
    <dgm:pt modelId="{EF906234-89A7-43EA-9C07-67D53D0F4B22}">
      <dgm:prSet phldrT="[Texte]" custT="1"/>
      <dgm:spPr/>
      <dgm: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Mut</a:t>
          </a:r>
          <a:endParaRPr lang="de-CH" sz="1050" kern="1200" dirty="0">
            <a:solidFill>
              <a:prstClr val="black"/>
            </a:solidFill>
            <a:latin typeface="Arial" panose="020B0604020202020204"/>
            <a:ea typeface="+mn-ea"/>
            <a:cs typeface="+mn-cs"/>
          </a:endParaRPr>
        </a:p>
      </dgm:t>
    </dgm:pt>
    <dgm:pt modelId="{DF7C71DF-FCAF-416F-832B-824C59C6BBD4}" type="parTrans" cxnId="{C8627007-38E8-4F4D-A97E-8697DA40EFA9}">
      <dgm:prSet/>
      <dgm:spPr/>
      <dgm:t>
        <a:bodyPr/>
        <a:lstStyle/>
        <a:p>
          <a:endParaRPr lang="de-CH"/>
        </a:p>
      </dgm:t>
    </dgm:pt>
    <dgm:pt modelId="{6B4680B1-B6C2-40EE-AE01-B4DAFCE203F0}" type="sibTrans" cxnId="{C8627007-38E8-4F4D-A97E-8697DA40EFA9}">
      <dgm:prSet/>
      <dgm:spPr/>
      <dgm:t>
        <a:bodyPr/>
        <a:lstStyle/>
        <a:p>
          <a:endParaRPr lang="de-CH"/>
        </a:p>
      </dgm:t>
    </dgm:pt>
    <dgm:pt modelId="{10D5DB64-4B75-4787-96B4-1F8F856BF929}">
      <dgm:prSet phldrT="[Texte]" custScaleX="196802" custRadScaleRad="133709" custRadScaleInc="-3892"/>
      <dgm:spPr/>
      <dgm:t>
        <a:bodyPr/>
        <a:lstStyle/>
        <a:p>
          <a:endParaRPr lang="de-CH"/>
        </a:p>
      </dgm:t>
    </dgm:pt>
    <dgm:pt modelId="{DCBD7EC2-0A4D-42A4-93D6-6F41AFC9A974}" type="parTrans" cxnId="{57E12251-ADCE-47C3-8F17-72A3AC7E5AFB}">
      <dgm:prSet/>
      <dgm:spPr/>
      <dgm:t>
        <a:bodyPr/>
        <a:lstStyle/>
        <a:p>
          <a:endParaRPr lang="de-CH"/>
        </a:p>
      </dgm:t>
    </dgm:pt>
    <dgm:pt modelId="{5F6E983D-D960-4108-9256-A2903E240B5D}" type="sibTrans" cxnId="{57E12251-ADCE-47C3-8F17-72A3AC7E5AFB}">
      <dgm:prSet/>
      <dgm:spPr/>
      <dgm:t>
        <a:bodyPr/>
        <a:lstStyle/>
        <a:p>
          <a:endParaRPr lang="de-CH"/>
        </a:p>
      </dgm:t>
    </dgm:pt>
    <dgm:pt modelId="{3A49B1F3-01B1-434B-B6B6-94D039EAEDEC}" type="pres">
      <dgm:prSet presAssocID="{B2AF8F93-FC57-4E98-8923-7F8950BE6A48}" presName="composite" presStyleCnt="0">
        <dgm:presLayoutVars>
          <dgm:chMax val="1"/>
          <dgm:dir/>
          <dgm:resizeHandles val="exact"/>
        </dgm:presLayoutVars>
      </dgm:prSet>
      <dgm:spPr/>
    </dgm:pt>
    <dgm:pt modelId="{679317A8-8C9F-440F-AF6D-DE77EA2AF3B3}" type="pres">
      <dgm:prSet presAssocID="{B2AF8F93-FC57-4E98-8923-7F8950BE6A48}" presName="radial" presStyleCnt="0">
        <dgm:presLayoutVars>
          <dgm:animLvl val="ctr"/>
        </dgm:presLayoutVars>
      </dgm:prSet>
      <dgm:spPr/>
    </dgm:pt>
    <dgm:pt modelId="{B83A4286-59B8-4826-B43F-80695059A636}" type="pres">
      <dgm:prSet presAssocID="{D63CAB17-B824-4213-960A-BA3C02E35DFA}" presName="centerShape" presStyleLbl="vennNode1" presStyleIdx="0" presStyleCnt="5"/>
      <dgm:spPr/>
    </dgm:pt>
    <dgm:pt modelId="{33EA0157-A747-480E-A12D-AF9DB0EEBAA6}" type="pres">
      <dgm:prSet presAssocID="{D23EA7A4-E3BB-495A-9648-859203EACC7C}" presName="node" presStyleLbl="vennNode1" presStyleIdx="1" presStyleCnt="5" custScaleX="176368" custRadScaleRad="107622" custRadScaleInc="-69389">
        <dgm:presLayoutVars>
          <dgm:bulletEnabled val="1"/>
        </dgm:presLayoutVars>
      </dgm:prSet>
      <dgm:spPr/>
    </dgm:pt>
    <dgm:pt modelId="{72DD7952-F21E-4D38-8CC0-8A878B2EB0E1}" type="pres">
      <dgm:prSet presAssocID="{E8F56B10-C87B-4487-8B6E-B9EEEFEBFDCE}" presName="node" presStyleLbl="vennNode1" presStyleIdx="2" presStyleCnt="5" custScaleX="196802" custRadScaleRad="126598" custRadScaleInc="-4548">
        <dgm:presLayoutVars>
          <dgm:bulletEnabled val="1"/>
        </dgm:presLayoutVars>
      </dgm:prSet>
      <dgm:spPr/>
    </dgm:pt>
    <dgm:pt modelId="{98C5F9E6-DF08-4571-87A6-17D36DDA2548}" type="pres">
      <dgm:prSet presAssocID="{BFC1E775-011C-430C-AC9E-1BC467092C02}" presName="node" presStyleLbl="vennNode1" presStyleIdx="3" presStyleCnt="5" custScaleX="112744" custRadScaleRad="94570" custRadScaleInc="71728">
        <dgm:presLayoutVars>
          <dgm:bulletEnabled val="1"/>
        </dgm:presLayoutVars>
      </dgm:prSet>
      <dgm:spPr/>
    </dgm:pt>
    <dgm:pt modelId="{338D5417-2501-43B0-8B93-1EFEC100D32C}" type="pres">
      <dgm:prSet presAssocID="{EF906234-89A7-43EA-9C07-67D53D0F4B22}" presName="node" presStyleLbl="vennNode1" presStyleIdx="4" presStyleCnt="5" custScaleX="101915" custRadScaleRad="88554" custRadScaleInc="116279">
        <dgm:presLayoutVars>
          <dgm:bulletEnabled val="1"/>
        </dgm:presLayoutVars>
      </dgm:prSet>
      <dgm:spPr/>
    </dgm:pt>
  </dgm:ptLst>
  <dgm:cxnLst>
    <dgm:cxn modelId="{C8627007-38E8-4F4D-A97E-8697DA40EFA9}" srcId="{D63CAB17-B824-4213-960A-BA3C02E35DFA}" destId="{EF906234-89A7-43EA-9C07-67D53D0F4B22}" srcOrd="3" destOrd="0" parTransId="{DF7C71DF-FCAF-416F-832B-824C59C6BBD4}" sibTransId="{6B4680B1-B6C2-40EE-AE01-B4DAFCE203F0}"/>
    <dgm:cxn modelId="{709D960E-F108-4761-9BF4-BAF6F945632C}" type="presOf" srcId="{E8F56B10-C87B-4487-8B6E-B9EEEFEBFDCE}" destId="{72DD7952-F21E-4D38-8CC0-8A878B2EB0E1}" srcOrd="0" destOrd="0" presId="urn:microsoft.com/office/officeart/2005/8/layout/radial3"/>
    <dgm:cxn modelId="{480C3014-D31A-45E3-9D1B-FCEB15EC2440}" srcId="{D63CAB17-B824-4213-960A-BA3C02E35DFA}" destId="{E8F56B10-C87B-4487-8B6E-B9EEEFEBFDCE}" srcOrd="1" destOrd="0" parTransId="{55086F53-7237-4574-B959-EA5640DCE58F}" sibTransId="{BE7D6369-78AA-46C9-8B5A-EEF19ABE1D16}"/>
    <dgm:cxn modelId="{58C43E14-8DE8-417B-B510-7C0F78E1EA25}" srcId="{D63CAB17-B824-4213-960A-BA3C02E35DFA}" destId="{D23EA7A4-E3BB-495A-9648-859203EACC7C}" srcOrd="0" destOrd="0" parTransId="{E5B28AEB-AB5A-4714-9D30-55C091CA14FC}" sibTransId="{251F4953-B747-476A-B723-85E434CA8E84}"/>
    <dgm:cxn modelId="{0AE7101F-B700-42AB-8A4F-30C7D3233729}" srcId="{D63CAB17-B824-4213-960A-BA3C02E35DFA}" destId="{BFC1E775-011C-430C-AC9E-1BC467092C02}" srcOrd="2" destOrd="0" parTransId="{7432020F-5669-4626-8D50-88EAD94F7F49}" sibTransId="{AF9DBA83-EC3D-4A08-81F7-4D8B89CE4F6F}"/>
    <dgm:cxn modelId="{5B8C632F-7002-47C7-9FF0-19E3C2CCA567}" type="presOf" srcId="{D63CAB17-B824-4213-960A-BA3C02E35DFA}" destId="{B83A4286-59B8-4826-B43F-80695059A636}" srcOrd="0" destOrd="0" presId="urn:microsoft.com/office/officeart/2005/8/layout/radial3"/>
    <dgm:cxn modelId="{F21B3565-ABDC-4BD9-AF2A-36DBCC5D8962}" type="presOf" srcId="{EF906234-89A7-43EA-9C07-67D53D0F4B22}" destId="{338D5417-2501-43B0-8B93-1EFEC100D32C}" srcOrd="0" destOrd="0" presId="urn:microsoft.com/office/officeart/2005/8/layout/radial3"/>
    <dgm:cxn modelId="{57E12251-ADCE-47C3-8F17-72A3AC7E5AFB}" srcId="{B2AF8F93-FC57-4E98-8923-7F8950BE6A48}" destId="{10D5DB64-4B75-4787-96B4-1F8F856BF929}" srcOrd="1" destOrd="0" parTransId="{DCBD7EC2-0A4D-42A4-93D6-6F41AFC9A974}" sibTransId="{5F6E983D-D960-4108-9256-A2903E240B5D}"/>
    <dgm:cxn modelId="{ECE20992-0298-4BAC-9718-D7C0E21953B6}" type="presOf" srcId="{D23EA7A4-E3BB-495A-9648-859203EACC7C}" destId="{33EA0157-A747-480E-A12D-AF9DB0EEBAA6}" srcOrd="0" destOrd="0" presId="urn:microsoft.com/office/officeart/2005/8/layout/radial3"/>
    <dgm:cxn modelId="{5A9023A0-11E0-40DE-8012-49585057EC7F}" type="presOf" srcId="{B2AF8F93-FC57-4E98-8923-7F8950BE6A48}" destId="{3A49B1F3-01B1-434B-B6B6-94D039EAEDEC}" srcOrd="0" destOrd="0" presId="urn:microsoft.com/office/officeart/2005/8/layout/radial3"/>
    <dgm:cxn modelId="{2F7FF6D7-6BF4-4D2D-BBF1-A50A47A75395}" srcId="{B2AF8F93-FC57-4E98-8923-7F8950BE6A48}" destId="{D63CAB17-B824-4213-960A-BA3C02E35DFA}" srcOrd="0" destOrd="0" parTransId="{21AC382A-D974-4446-A1BD-2B55D251E891}" sibTransId="{AC328FCA-BB93-4323-8078-1EEA1B118E3A}"/>
    <dgm:cxn modelId="{ED5487ED-923F-498E-A9E1-D7BEA4AB0491}" type="presOf" srcId="{BFC1E775-011C-430C-AC9E-1BC467092C02}" destId="{98C5F9E6-DF08-4571-87A6-17D36DDA2548}" srcOrd="0" destOrd="0" presId="urn:microsoft.com/office/officeart/2005/8/layout/radial3"/>
    <dgm:cxn modelId="{D650B9DE-D9C2-4768-BE4E-883D14D3F5B7}" type="presParOf" srcId="{3A49B1F3-01B1-434B-B6B6-94D039EAEDEC}" destId="{679317A8-8C9F-440F-AF6D-DE77EA2AF3B3}" srcOrd="0" destOrd="0" presId="urn:microsoft.com/office/officeart/2005/8/layout/radial3"/>
    <dgm:cxn modelId="{5EC0D1FF-2A62-4CD2-A19D-8C050F063DF6}" type="presParOf" srcId="{679317A8-8C9F-440F-AF6D-DE77EA2AF3B3}" destId="{B83A4286-59B8-4826-B43F-80695059A636}" srcOrd="0" destOrd="0" presId="urn:microsoft.com/office/officeart/2005/8/layout/radial3"/>
    <dgm:cxn modelId="{41B3C5EF-2F84-4C5C-B13D-C61E61E0B74A}" type="presParOf" srcId="{679317A8-8C9F-440F-AF6D-DE77EA2AF3B3}" destId="{33EA0157-A747-480E-A12D-AF9DB0EEBAA6}" srcOrd="1" destOrd="0" presId="urn:microsoft.com/office/officeart/2005/8/layout/radial3"/>
    <dgm:cxn modelId="{71A652E2-7B77-402A-AFC0-EE8A46A3AF01}" type="presParOf" srcId="{679317A8-8C9F-440F-AF6D-DE77EA2AF3B3}" destId="{72DD7952-F21E-4D38-8CC0-8A878B2EB0E1}" srcOrd="2" destOrd="0" presId="urn:microsoft.com/office/officeart/2005/8/layout/radial3"/>
    <dgm:cxn modelId="{385F39BB-3C76-4B35-B321-6F016D2F7714}" type="presParOf" srcId="{679317A8-8C9F-440F-AF6D-DE77EA2AF3B3}" destId="{98C5F9E6-DF08-4571-87A6-17D36DDA2548}" srcOrd="3" destOrd="0" presId="urn:microsoft.com/office/officeart/2005/8/layout/radial3"/>
    <dgm:cxn modelId="{EC71E01D-A64F-4CFD-9C77-AFDC513CD96D}" type="presParOf" srcId="{679317A8-8C9F-440F-AF6D-DE77EA2AF3B3}" destId="{338D5417-2501-43B0-8B93-1EFEC100D32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ACF19-E71E-4D23-8E77-1A3670B5AAAB}">
      <dsp:nvSpPr>
        <dsp:cNvPr id="0" name=""/>
        <dsp:cNvSpPr/>
      </dsp:nvSpPr>
      <dsp:spPr>
        <a:xfrm>
          <a:off x="4" y="1"/>
          <a:ext cx="1591241" cy="9547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de-CH" altLang="fr-FR" sz="1300" kern="1200" dirty="0"/>
            <a:t>Verbesserung der Sprachkompetenz </a:t>
          </a:r>
          <a:endParaRPr lang="de-CH" sz="1300" kern="1200" dirty="0"/>
        </a:p>
      </dsp:txBody>
      <dsp:txXfrm>
        <a:off x="4" y="1"/>
        <a:ext cx="1591241" cy="954744"/>
      </dsp:txXfrm>
    </dsp:sp>
    <dsp:sp modelId="{DBAA816A-E13E-4DC5-81BD-0CCECBC3CF29}">
      <dsp:nvSpPr>
        <dsp:cNvPr id="0" name=""/>
        <dsp:cNvSpPr/>
      </dsp:nvSpPr>
      <dsp:spPr>
        <a:xfrm>
          <a:off x="1864478" y="18112"/>
          <a:ext cx="1591241" cy="954744"/>
        </a:xfrm>
        <a:prstGeom prst="rect">
          <a:avLst/>
        </a:prstGeom>
        <a:solidFill>
          <a:schemeClr val="accent2">
            <a:hueOff val="-657147"/>
            <a:satOff val="-7025"/>
            <a:lumOff val="-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kern="1200" dirty="0"/>
            <a:t>Neue </a:t>
          </a:r>
          <a:r>
            <a:rPr lang="fr-CH" sz="1300" kern="1200" dirty="0" err="1"/>
            <a:t>Kultur</a:t>
          </a:r>
          <a:r>
            <a:rPr lang="fr-CH" sz="1300" kern="1200" dirty="0"/>
            <a:t> </a:t>
          </a:r>
          <a:r>
            <a:rPr lang="fr-CH" sz="1300" kern="1200" dirty="0" err="1"/>
            <a:t>entdecken</a:t>
          </a:r>
          <a:r>
            <a:rPr lang="fr-CH" sz="1300" kern="1200" dirty="0"/>
            <a:t> /</a:t>
          </a:r>
          <a:endParaRPr lang="de-CH" sz="1300" kern="1200" dirty="0"/>
        </a:p>
      </dsp:txBody>
      <dsp:txXfrm>
        <a:off x="1864478" y="18112"/>
        <a:ext cx="1591241" cy="954744"/>
      </dsp:txXfrm>
    </dsp:sp>
    <dsp:sp modelId="{E87A0051-4A21-4BA0-AA15-0F50C99D367D}">
      <dsp:nvSpPr>
        <dsp:cNvPr id="0" name=""/>
        <dsp:cNvSpPr/>
      </dsp:nvSpPr>
      <dsp:spPr>
        <a:xfrm>
          <a:off x="3612870" y="822"/>
          <a:ext cx="1591241" cy="954744"/>
        </a:xfrm>
        <a:prstGeom prst="rect">
          <a:avLst/>
        </a:prstGeom>
        <a:solidFill>
          <a:schemeClr val="accent2">
            <a:hueOff val="-1314295"/>
            <a:satOff val="-14049"/>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de-CH" altLang="fr-FR" sz="1500" kern="1200" dirty="0"/>
            <a:t>Freude, was anders zu machen</a:t>
          </a:r>
          <a:endParaRPr lang="de-CH" sz="1500" kern="1200" dirty="0">
            <a:solidFill>
              <a:prstClr val="white"/>
            </a:solidFill>
            <a:latin typeface="Arial" panose="020B0604020202020204"/>
            <a:ea typeface="+mn-ea"/>
            <a:cs typeface="+mn-cs"/>
          </a:endParaRPr>
        </a:p>
      </dsp:txBody>
      <dsp:txXfrm>
        <a:off x="3612870" y="822"/>
        <a:ext cx="1591241" cy="954744"/>
      </dsp:txXfrm>
    </dsp:sp>
    <dsp:sp modelId="{348CD50E-8388-4E8A-8ADF-0A03074F9F29}">
      <dsp:nvSpPr>
        <dsp:cNvPr id="0" name=""/>
        <dsp:cNvSpPr/>
      </dsp:nvSpPr>
      <dsp:spPr>
        <a:xfrm>
          <a:off x="0" y="1122405"/>
          <a:ext cx="1591241" cy="954744"/>
        </a:xfrm>
        <a:prstGeom prst="rect">
          <a:avLst/>
        </a:prstGeom>
        <a:solidFill>
          <a:schemeClr val="accent2">
            <a:hueOff val="-1971442"/>
            <a:satOff val="-21074"/>
            <a:lumOff val="-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de-CH" sz="1300" kern="1200" dirty="0">
              <a:solidFill>
                <a:prstClr val="white"/>
              </a:solidFill>
              <a:latin typeface="Arial" panose="020B0604020202020204"/>
              <a:ea typeface="+mn-ea"/>
              <a:cs typeface="+mn-cs"/>
            </a:rPr>
            <a:t>Vorurteile bekämpfen</a:t>
          </a:r>
          <a:endParaRPr lang="de-CH" sz="1300" kern="1200" dirty="0"/>
        </a:p>
      </dsp:txBody>
      <dsp:txXfrm>
        <a:off x="0" y="1122405"/>
        <a:ext cx="1591241" cy="954744"/>
      </dsp:txXfrm>
    </dsp:sp>
    <dsp:sp modelId="{18A6384B-1DF7-4A98-85F4-1FCE9B5A8E0E}">
      <dsp:nvSpPr>
        <dsp:cNvPr id="0" name=""/>
        <dsp:cNvSpPr/>
      </dsp:nvSpPr>
      <dsp:spPr>
        <a:xfrm>
          <a:off x="4" y="2229383"/>
          <a:ext cx="1591241" cy="954744"/>
        </a:xfrm>
        <a:prstGeom prst="rect">
          <a:avLst/>
        </a:prstGeom>
        <a:solidFill>
          <a:schemeClr val="accent2">
            <a:hueOff val="-2628590"/>
            <a:satOff val="-28099"/>
            <a:lumOff val="-34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Motivation für den Sprachunterricht</a:t>
          </a:r>
          <a:endParaRPr lang="de-CH" sz="1300" kern="1200" dirty="0"/>
        </a:p>
      </dsp:txBody>
      <dsp:txXfrm>
        <a:off x="4" y="2229383"/>
        <a:ext cx="1591241" cy="954744"/>
      </dsp:txXfrm>
    </dsp:sp>
    <dsp:sp modelId="{66C81AFC-FD68-45BF-9DA4-1D3CAA67BE44}">
      <dsp:nvSpPr>
        <dsp:cNvPr id="0" name=""/>
        <dsp:cNvSpPr/>
      </dsp:nvSpPr>
      <dsp:spPr>
        <a:xfrm>
          <a:off x="3664681" y="2216677"/>
          <a:ext cx="1591241" cy="954744"/>
        </a:xfrm>
        <a:prstGeom prst="rect">
          <a:avLst/>
        </a:prstGeom>
        <a:solidFill>
          <a:schemeClr val="accent2">
            <a:hueOff val="-3285737"/>
            <a:satOff val="-35124"/>
            <a:lumOff val="-4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Auswirkungen auf die Sozial- und Selbstkompetenzen</a:t>
          </a:r>
          <a:endParaRPr lang="de-CH" sz="1300" kern="1200" dirty="0"/>
        </a:p>
      </dsp:txBody>
      <dsp:txXfrm>
        <a:off x="3664681" y="2216677"/>
        <a:ext cx="1591241" cy="954744"/>
      </dsp:txXfrm>
    </dsp:sp>
    <dsp:sp modelId="{8282457C-1D3D-4714-A81D-C7AAB7E50BA7}">
      <dsp:nvSpPr>
        <dsp:cNvPr id="0" name=""/>
        <dsp:cNvSpPr/>
      </dsp:nvSpPr>
      <dsp:spPr>
        <a:xfrm>
          <a:off x="1900488" y="2229383"/>
          <a:ext cx="1591241" cy="954744"/>
        </a:xfrm>
        <a:prstGeom prst="rect">
          <a:avLst/>
        </a:prstGeom>
        <a:solidFill>
          <a:schemeClr val="accent2">
            <a:hueOff val="-3942884"/>
            <a:satOff val="-42148"/>
            <a:lumOff val="-52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Aufwertung des CV </a:t>
          </a:r>
          <a:endParaRPr lang="de-CH" sz="1300" kern="1200" dirty="0"/>
        </a:p>
      </dsp:txBody>
      <dsp:txXfrm>
        <a:off x="1900488" y="2229383"/>
        <a:ext cx="1591241" cy="954744"/>
      </dsp:txXfrm>
    </dsp:sp>
    <dsp:sp modelId="{4ECBE70B-3738-430F-AC30-894A5FB0F9EE}">
      <dsp:nvSpPr>
        <dsp:cNvPr id="0" name=""/>
        <dsp:cNvSpPr/>
      </dsp:nvSpPr>
      <dsp:spPr>
        <a:xfrm>
          <a:off x="3592678" y="1092433"/>
          <a:ext cx="1591241" cy="954744"/>
        </a:xfrm>
        <a:prstGeom prst="rect">
          <a:avLst/>
        </a:prstGeom>
        <a:solidFill>
          <a:schemeClr val="accent2">
            <a:hueOff val="-4600031"/>
            <a:satOff val="-49173"/>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CH" sz="1300" kern="1200" dirty="0" err="1"/>
            <a:t>Horizont</a:t>
          </a:r>
          <a:r>
            <a:rPr lang="fr-CH" sz="1300" kern="1200" dirty="0"/>
            <a:t> </a:t>
          </a:r>
          <a:r>
            <a:rPr lang="fr-CH" sz="1300" kern="1200" dirty="0" err="1"/>
            <a:t>erweitern</a:t>
          </a:r>
          <a:endParaRPr lang="de-CH" sz="1300" kern="1200" dirty="0">
            <a:solidFill>
              <a:prstClr val="white"/>
            </a:solidFill>
            <a:latin typeface="Arial" panose="020B0604020202020204"/>
            <a:ea typeface="+mn-ea"/>
            <a:cs typeface="+mn-cs"/>
          </a:endParaRPr>
        </a:p>
      </dsp:txBody>
      <dsp:txXfrm>
        <a:off x="3592678" y="1092433"/>
        <a:ext cx="1591241" cy="95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4286-59B8-4826-B43F-80695059A636}">
      <dsp:nvSpPr>
        <dsp:cNvPr id="0" name=""/>
        <dsp:cNvSpPr/>
      </dsp:nvSpPr>
      <dsp:spPr>
        <a:xfrm>
          <a:off x="1610723" y="773098"/>
          <a:ext cx="1925963" cy="19259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H" sz="1200" kern="1200" dirty="0"/>
            <a:t>Deux langues – </a:t>
          </a:r>
        </a:p>
        <a:p>
          <a:pPr marL="0" lvl="0" indent="0" algn="ctr" defTabSz="533400">
            <a:lnSpc>
              <a:spcPct val="90000"/>
            </a:lnSpc>
            <a:spcBef>
              <a:spcPct val="0"/>
            </a:spcBef>
            <a:spcAft>
              <a:spcPct val="35000"/>
            </a:spcAft>
            <a:buNone/>
          </a:pPr>
          <a:r>
            <a:rPr lang="fr-CH" sz="1200" kern="1200" dirty="0" err="1"/>
            <a:t>ein</a:t>
          </a:r>
          <a:r>
            <a:rPr lang="fr-CH" sz="1200" kern="1200" dirty="0"/>
            <a:t> </a:t>
          </a:r>
          <a:r>
            <a:rPr lang="fr-CH" sz="1200" kern="1200" dirty="0" err="1"/>
            <a:t>Ziel</a:t>
          </a:r>
          <a:endParaRPr lang="de-CH" sz="1200" kern="1200" dirty="0"/>
        </a:p>
      </dsp:txBody>
      <dsp:txXfrm>
        <a:off x="1892774" y="1055149"/>
        <a:ext cx="1361861" cy="1361861"/>
      </dsp:txXfrm>
    </dsp:sp>
    <dsp:sp modelId="{33EA0157-A747-480E-A12D-AF9DB0EEBAA6}">
      <dsp:nvSpPr>
        <dsp:cNvPr id="0" name=""/>
        <dsp:cNvSpPr/>
      </dsp:nvSpPr>
      <dsp:spPr>
        <a:xfrm>
          <a:off x="527727" y="630257"/>
          <a:ext cx="1698391" cy="962981"/>
        </a:xfrm>
        <a:prstGeom prst="ellipse">
          <a:avLst/>
        </a:prstGeom>
        <a:solidFill>
          <a:schemeClr val="accent2">
            <a:alpha val="50000"/>
            <a:hueOff val="-1150008"/>
            <a:satOff val="-12293"/>
            <a:lumOff val="-1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CH" sz="1050" kern="1200" dirty="0"/>
            <a:t>Positive </a:t>
          </a:r>
          <a:r>
            <a:rPr lang="fr-CH" sz="1050" kern="1200" dirty="0" err="1"/>
            <a:t>Einstellung</a:t>
          </a:r>
          <a:endParaRPr lang="de-CH" sz="1050" kern="1200" dirty="0"/>
        </a:p>
      </dsp:txBody>
      <dsp:txXfrm>
        <a:off x="776451" y="771282"/>
        <a:ext cx="1200943" cy="680931"/>
      </dsp:txXfrm>
    </dsp:sp>
    <dsp:sp modelId="{72DD7952-F21E-4D38-8CC0-8A878B2EB0E1}">
      <dsp:nvSpPr>
        <dsp:cNvPr id="0" name=""/>
        <dsp:cNvSpPr/>
      </dsp:nvSpPr>
      <dsp:spPr>
        <a:xfrm>
          <a:off x="3209921" y="1141249"/>
          <a:ext cx="1895167" cy="962981"/>
        </a:xfrm>
        <a:prstGeom prst="ellipse">
          <a:avLst/>
        </a:prstGeom>
        <a:solidFill>
          <a:schemeClr val="accent2">
            <a:alpha val="50000"/>
            <a:hueOff val="-2300016"/>
            <a:satOff val="-24587"/>
            <a:lumOff val="-3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b="0" kern="1200" dirty="0"/>
            <a:t>Einfühlungsvermögen</a:t>
          </a:r>
          <a:endParaRPr lang="de-CH" sz="1050" b="0" kern="1200" dirty="0"/>
        </a:p>
      </dsp:txBody>
      <dsp:txXfrm>
        <a:off x="3487462" y="1282274"/>
        <a:ext cx="1340085" cy="680931"/>
      </dsp:txXfrm>
    </dsp:sp>
    <dsp:sp modelId="{98C5F9E6-DF08-4571-87A6-17D36DDA2548}">
      <dsp:nvSpPr>
        <dsp:cNvPr id="0" name=""/>
        <dsp:cNvSpPr/>
      </dsp:nvSpPr>
      <dsp:spPr>
        <a:xfrm>
          <a:off x="959769" y="1764203"/>
          <a:ext cx="1085704" cy="962981"/>
        </a:xfrm>
        <a:prstGeom prst="ellipse">
          <a:avLst/>
        </a:prstGeom>
        <a:solidFill>
          <a:schemeClr val="accent2">
            <a:alpha val="50000"/>
            <a:hueOff val="-3450024"/>
            <a:satOff val="-36880"/>
            <a:lumOff val="-4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Neugierde</a:t>
          </a:r>
          <a:endParaRPr lang="de-CH" sz="1050" kern="1200" dirty="0">
            <a:solidFill>
              <a:prstClr val="black"/>
            </a:solidFill>
            <a:latin typeface="Arial" panose="020B0604020202020204"/>
            <a:ea typeface="+mn-ea"/>
            <a:cs typeface="+mn-cs"/>
          </a:endParaRPr>
        </a:p>
      </dsp:txBody>
      <dsp:txXfrm>
        <a:off x="1118767" y="1905228"/>
        <a:ext cx="767708" cy="680931"/>
      </dsp:txXfrm>
    </dsp:sp>
    <dsp:sp modelId="{338D5417-2501-43B0-8B93-1EFEC100D32C}">
      <dsp:nvSpPr>
        <dsp:cNvPr id="0" name=""/>
        <dsp:cNvSpPr/>
      </dsp:nvSpPr>
      <dsp:spPr>
        <a:xfrm>
          <a:off x="2363922" y="180019"/>
          <a:ext cx="981422" cy="962981"/>
        </a:xfrm>
        <a:prstGeom prst="ellipse">
          <a:avLst/>
        </a:prstGeom>
        <a:solidFill>
          <a:schemeClr val="accent2">
            <a:alpha val="50000"/>
            <a:hueOff val="-4600031"/>
            <a:satOff val="-49173"/>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Mut</a:t>
          </a:r>
          <a:endParaRPr lang="de-CH" sz="1050" kern="1200" dirty="0">
            <a:solidFill>
              <a:prstClr val="black"/>
            </a:solidFill>
            <a:latin typeface="Arial" panose="020B0604020202020204"/>
            <a:ea typeface="+mn-ea"/>
            <a:cs typeface="+mn-cs"/>
          </a:endParaRPr>
        </a:p>
      </dsp:txBody>
      <dsp:txXfrm>
        <a:off x="2507648" y="321044"/>
        <a:ext cx="693970" cy="680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186"/>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CH"/>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eaLnBrk="1" fontAlgn="auto" hangingPunct="1">
              <a:spcBef>
                <a:spcPts val="0"/>
              </a:spcBef>
              <a:spcAft>
                <a:spcPts val="0"/>
              </a:spcAft>
              <a:defRPr sz="1000">
                <a:latin typeface="Arial" pitchFamily="34" charset="0"/>
                <a:cs typeface="Arial" pitchFamily="34" charset="0"/>
              </a:defRPr>
            </a:lvl1pPr>
          </a:lstStyle>
          <a:p>
            <a:pPr>
              <a:defRPr/>
            </a:pPr>
            <a:fld id="{7D9A12B9-5E78-4704-A7F8-BA34F06441A9}" type="datetimeFigureOut">
              <a:rPr lang="de-CH"/>
              <a:pPr>
                <a:defRPr/>
              </a:pPr>
              <a:t>05.08.2025</a:t>
            </a:fld>
            <a:endParaRPr lang="de-CH"/>
          </a:p>
        </p:txBody>
      </p:sp>
      <p:sp>
        <p:nvSpPr>
          <p:cNvPr id="4" name="Fußzeilenplatzhalter 3"/>
          <p:cNvSpPr>
            <a:spLocks noGrp="1"/>
          </p:cNvSpPr>
          <p:nvPr>
            <p:ph type="ftr" sz="quarter" idx="2"/>
          </p:nvPr>
        </p:nvSpPr>
        <p:spPr>
          <a:xfrm>
            <a:off x="0" y="9376899"/>
            <a:ext cx="2946400" cy="494185"/>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CH"/>
          </a:p>
        </p:txBody>
      </p:sp>
      <p:sp>
        <p:nvSpPr>
          <p:cNvPr id="5" name="Foliennummernplatzhalter 4"/>
          <p:cNvSpPr>
            <a:spLocks noGrp="1"/>
          </p:cNvSpPr>
          <p:nvPr>
            <p:ph type="sldNum" sz="quarter" idx="3"/>
          </p:nvPr>
        </p:nvSpPr>
        <p:spPr>
          <a:xfrm>
            <a:off x="3849688" y="9376899"/>
            <a:ext cx="2946400" cy="494185"/>
          </a:xfrm>
          <a:prstGeom prst="rect">
            <a:avLst/>
          </a:prstGeom>
        </p:spPr>
        <p:txBody>
          <a:bodyPr vert="horz" lIns="91440" tIns="45720" rIns="91440" bIns="45720" rtlCol="0" anchor="b"/>
          <a:lstStyle>
            <a:lvl1pPr algn="r" eaLnBrk="1" fontAlgn="auto" hangingPunct="1">
              <a:spcBef>
                <a:spcPts val="0"/>
              </a:spcBef>
              <a:spcAft>
                <a:spcPts val="0"/>
              </a:spcAft>
              <a:defRPr sz="1000">
                <a:latin typeface="Arial" pitchFamily="34" charset="0"/>
                <a:cs typeface="Arial" pitchFamily="34" charset="0"/>
              </a:defRPr>
            </a:lvl1pPr>
          </a:lstStyle>
          <a:p>
            <a:pPr>
              <a:defRPr/>
            </a:pPr>
            <a:fld id="{F1F349D6-CF86-42F0-80B2-EA79A56A8B49}" type="slidenum">
              <a:rPr lang="de-CH"/>
              <a:pPr>
                <a:defRPr/>
              </a:pPr>
              <a:t>‹Nr.›</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186"/>
          </a:xfrm>
          <a:prstGeom prst="rect">
            <a:avLst/>
          </a:prstGeom>
        </p:spPr>
        <p:txBody>
          <a:bodyPr vert="horz" lIns="91440" tIns="45720" rIns="91440" bIns="45720" rtlCol="0"/>
          <a:lstStyle>
            <a:lvl1pPr algn="l" eaLnBrk="1" fontAlgn="auto" hangingPunct="1">
              <a:spcBef>
                <a:spcPts val="0"/>
              </a:spcBef>
              <a:spcAft>
                <a:spcPts val="0"/>
              </a:spcAft>
              <a:defRPr sz="1050">
                <a:latin typeface="Arial" pitchFamily="34" charset="0"/>
                <a:cs typeface="Arial" pitchFamily="34" charset="0"/>
              </a:defRPr>
            </a:lvl1pPr>
          </a:lstStyle>
          <a:p>
            <a:pPr>
              <a:defRPr/>
            </a:pPr>
            <a:endParaRPr lang="de-CH"/>
          </a:p>
        </p:txBody>
      </p:sp>
      <p:sp>
        <p:nvSpPr>
          <p:cNvPr id="3" name="Datumsplatzhalter 2"/>
          <p:cNvSpPr>
            <a:spLocks noGrp="1"/>
          </p:cNvSpPr>
          <p:nvPr>
            <p:ph type="dt" idx="1"/>
          </p:nvPr>
        </p:nvSpPr>
        <p:spPr>
          <a:xfrm>
            <a:off x="3849688" y="0"/>
            <a:ext cx="2946400" cy="494186"/>
          </a:xfrm>
          <a:prstGeom prst="rect">
            <a:avLst/>
          </a:prstGeom>
        </p:spPr>
        <p:txBody>
          <a:bodyPr vert="horz" lIns="91440" tIns="45720" rIns="91440" bIns="45720" rtlCol="0"/>
          <a:lstStyle>
            <a:lvl1pPr algn="r" eaLnBrk="1" fontAlgn="auto" hangingPunct="1">
              <a:spcBef>
                <a:spcPts val="0"/>
              </a:spcBef>
              <a:spcAft>
                <a:spcPts val="0"/>
              </a:spcAft>
              <a:defRPr sz="1050">
                <a:latin typeface="Arial" pitchFamily="34" charset="0"/>
                <a:cs typeface="Arial" pitchFamily="34" charset="0"/>
              </a:defRPr>
            </a:lvl1pPr>
          </a:lstStyle>
          <a:p>
            <a:pPr>
              <a:defRPr/>
            </a:pPr>
            <a:fld id="{ED2A7282-3FFC-4A36-8870-39E5945A4C76}" type="datetimeFigureOut">
              <a:rPr lang="de-CH"/>
              <a:pPr>
                <a:defRPr/>
              </a:pPr>
              <a:t>05.08.2025</a:t>
            </a:fld>
            <a:endParaRPr lang="de-CH"/>
          </a:p>
        </p:txBody>
      </p:sp>
      <p:sp>
        <p:nvSpPr>
          <p:cNvPr id="4" name="Folienbildplatzhalt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eaLnBrk="1" fontAlgn="auto" hangingPunct="1">
              <a:spcBef>
                <a:spcPts val="0"/>
              </a:spcBef>
              <a:spcAft>
                <a:spcPts val="0"/>
              </a:spcAft>
              <a:defRPr sz="1050">
                <a:latin typeface="Arial" pitchFamily="34" charset="0"/>
                <a:cs typeface="Arial" pitchFamily="34" charset="0"/>
              </a:defRPr>
            </a:lvl1pPr>
          </a:lstStyle>
          <a:p>
            <a:pPr>
              <a:defRPr/>
            </a:pPr>
            <a:endParaRPr lang="de-CH"/>
          </a:p>
        </p:txBody>
      </p:sp>
      <p:sp>
        <p:nvSpPr>
          <p:cNvPr id="7" name="Foliennummernplatzhalt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eaLnBrk="1" fontAlgn="auto" hangingPunct="1">
              <a:spcBef>
                <a:spcPts val="0"/>
              </a:spcBef>
              <a:spcAft>
                <a:spcPts val="0"/>
              </a:spcAft>
              <a:defRPr sz="1050">
                <a:latin typeface="Arial" pitchFamily="34" charset="0"/>
                <a:cs typeface="Arial" pitchFamily="34" charset="0"/>
              </a:defRPr>
            </a:lvl1pPr>
          </a:lstStyle>
          <a:p>
            <a:pPr>
              <a:defRPr/>
            </a:pPr>
            <a:fld id="{1CA89CF8-8254-4E1E-8B66-BEF80EB3EECE}"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Foliennummernplatzhalter 3"/>
          <p:cNvSpPr>
            <a:spLocks noGrp="1"/>
          </p:cNvSpPr>
          <p:nvPr>
            <p:ph type="sldNum" sz="quarter" idx="5"/>
          </p:nvPr>
        </p:nvSpPr>
        <p:spPr/>
        <p:txBody>
          <a:bodyPr/>
          <a:lstStyle/>
          <a:p>
            <a:pPr>
              <a:defRPr/>
            </a:pPr>
            <a:fld id="{4B205B75-2D59-440A-94DF-A4E46EDB7688}" type="slidenum">
              <a:rPr lang="de-CH" smtClean="0"/>
              <a:pPr>
                <a:defRPr/>
              </a:pPr>
              <a:t>1</a:t>
            </a:fld>
            <a:endParaRPr lang="de-CH"/>
          </a:p>
        </p:txBody>
      </p:sp>
      <p:sp>
        <p:nvSpPr>
          <p:cNvPr id="10244" name="Notizenplatzhalter 1"/>
          <p:cNvSpPr>
            <a:spLocks noGrp="1"/>
          </p:cNvSpPr>
          <p:nvPr/>
        </p:nvSpPr>
        <p:spPr bwMode="auto">
          <a:xfrm>
            <a:off x="679450" y="4689239"/>
            <a:ext cx="5438775" cy="44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de-CH"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4" name="Foliennummernplatzhalter 3"/>
          <p:cNvSpPr>
            <a:spLocks noGrp="1"/>
          </p:cNvSpPr>
          <p:nvPr>
            <p:ph type="sldNum" sz="quarter" idx="5"/>
          </p:nvPr>
        </p:nvSpPr>
        <p:spPr/>
        <p:txBody>
          <a:bodyPr/>
          <a:lstStyle/>
          <a:p>
            <a:pPr>
              <a:defRPr/>
            </a:pPr>
            <a:fld id="{A9149941-D090-4CDD-807D-AFD4AB40938E}" type="slidenum">
              <a:rPr lang="de-CH" smtClean="0"/>
              <a:pPr>
                <a:defRPr/>
              </a:pPr>
              <a:t>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Arial" panose="020B0604020202020204" pitchFamily="34" charset="0"/>
              <a:buChar char="•"/>
            </a:pPr>
            <a:r>
              <a:rPr lang="de-CH" altLang="fr-FR" sz="1200" dirty="0"/>
              <a:t>Verbesserung der Sprachkompetenz </a:t>
            </a:r>
          </a:p>
          <a:p>
            <a:pPr marL="342900" indent="-342900" algn="l">
              <a:buFont typeface="Arial" panose="020B0604020202020204" pitchFamily="34" charset="0"/>
              <a:buChar char="•"/>
            </a:pPr>
            <a:r>
              <a:rPr lang="de-CH" sz="1200" b="0" i="0" dirty="0">
                <a:solidFill>
                  <a:srgbClr val="000000"/>
                </a:solidFill>
                <a:effectLst/>
                <a:latin typeface="Roboto" panose="02000000000000000000" pitchFamily="2" charset="0"/>
              </a:rPr>
              <a:t>Schüler*innen aus zwei verschiedenen Sprachregionen einander näherbringen</a:t>
            </a:r>
          </a:p>
          <a:p>
            <a:pPr marL="342900" indent="-342900">
              <a:buFont typeface="Arial" panose="020B0604020202020204" pitchFamily="34" charset="0"/>
              <a:buChar char="•"/>
            </a:pPr>
            <a:r>
              <a:rPr lang="de-CH" sz="1200" b="0" i="0" dirty="0">
                <a:solidFill>
                  <a:srgbClr val="000000"/>
                </a:solidFill>
                <a:effectLst/>
                <a:latin typeface="Roboto" panose="02000000000000000000" pitchFamily="2" charset="0"/>
              </a:rPr>
              <a:t>Kultur und Mentalität einer anderen Sprachregion entdecken und kennenlernen</a:t>
            </a:r>
          </a:p>
          <a:p>
            <a:pPr marL="342900" indent="-342900">
              <a:buFont typeface="Arial" panose="020B0604020202020204" pitchFamily="34" charset="0"/>
              <a:buChar char="•"/>
            </a:pPr>
            <a:r>
              <a:rPr lang="de-CH" sz="1200" b="0" i="0" dirty="0">
                <a:solidFill>
                  <a:srgbClr val="000000"/>
                </a:solidFill>
                <a:effectLst/>
                <a:latin typeface="Roboto" panose="02000000000000000000" pitchFamily="2" charset="0"/>
              </a:rPr>
              <a:t>Vorurteile bekämpfen</a:t>
            </a:r>
          </a:p>
          <a:p>
            <a:pPr marL="342900" indent="-342900">
              <a:buFont typeface="Arial" panose="020B0604020202020204" pitchFamily="34" charset="0"/>
              <a:buChar char="•"/>
            </a:pPr>
            <a:r>
              <a:rPr lang="de-CH" altLang="fr-FR" sz="1200" dirty="0"/>
              <a:t>Freude, was anders zu machen</a:t>
            </a:r>
          </a:p>
          <a:p>
            <a:pPr marL="342900" indent="-342900">
              <a:buFont typeface="Arial" panose="020B0604020202020204" pitchFamily="34" charset="0"/>
              <a:buChar char="•"/>
            </a:pPr>
            <a:r>
              <a:rPr lang="de-CH" altLang="fr-FR" sz="1200" dirty="0"/>
              <a:t>Schlüssel zur Motivation für den Sprachunterricht</a:t>
            </a:r>
          </a:p>
          <a:p>
            <a:pPr marL="342900" indent="-342900">
              <a:buFont typeface="Arial" panose="020B0604020202020204" pitchFamily="34" charset="0"/>
              <a:buChar char="•"/>
            </a:pPr>
            <a:r>
              <a:rPr lang="de-CH" altLang="fr-FR" sz="1200" dirty="0"/>
              <a:t>Positive Auswirkungen auf die Sozial- und Selbstkompetenzen: Hemmschwellen überwinden, Selbständigkeit, Toleranz</a:t>
            </a:r>
          </a:p>
          <a:p>
            <a:pPr marL="342900" indent="-342900">
              <a:buFont typeface="Arial" panose="020B0604020202020204" pitchFamily="34" charset="0"/>
              <a:buChar char="•"/>
            </a:pPr>
            <a:r>
              <a:rPr lang="de-CH" altLang="fr-FR" sz="1200" dirty="0"/>
              <a:t>Aufwertung des CV dank einer kantonalen Bestätigung</a:t>
            </a:r>
          </a:p>
          <a:p>
            <a:endParaRPr lang="de-CH" dirty="0"/>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4</a:t>
            </a:fld>
            <a:endParaRPr lang="de-CH"/>
          </a:p>
        </p:txBody>
      </p:sp>
    </p:spTree>
    <p:extLst>
      <p:ext uri="{BB962C8B-B14F-4D97-AF65-F5344CB8AC3E}">
        <p14:creationId xmlns:p14="http://schemas.microsoft.com/office/powerpoint/2010/main" val="100373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CJO</a:t>
            </a:r>
          </a:p>
          <a:p>
            <a:r>
              <a:rPr lang="fr-CH" dirty="0"/>
              <a:t>- 2L+Z </a:t>
            </a:r>
            <a:r>
              <a:rPr lang="fr-CH" dirty="0" err="1"/>
              <a:t>ist</a:t>
            </a:r>
            <a:r>
              <a:rPr lang="fr-CH" dirty="0"/>
              <a:t> </a:t>
            </a:r>
            <a:r>
              <a:rPr lang="fr-CH" dirty="0" err="1"/>
              <a:t>unser</a:t>
            </a:r>
            <a:r>
              <a:rPr lang="fr-CH" dirty="0"/>
              <a:t> </a:t>
            </a:r>
            <a:r>
              <a:rPr lang="fr-CH" dirty="0" err="1"/>
              <a:t>grösstes</a:t>
            </a:r>
            <a:r>
              <a:rPr lang="fr-CH" dirty="0"/>
              <a:t> </a:t>
            </a:r>
            <a:r>
              <a:rPr lang="fr-CH" dirty="0" err="1"/>
              <a:t>Klassenaustauschprogramm</a:t>
            </a:r>
            <a:r>
              <a:rPr lang="fr-CH" dirty="0"/>
              <a:t>.</a:t>
            </a:r>
            <a:r>
              <a:rPr lang="fr-CH" baseline="0" dirty="0"/>
              <a:t> (2024: 33 </a:t>
            </a:r>
            <a:r>
              <a:rPr lang="fr-CH" baseline="0" dirty="0" err="1"/>
              <a:t>Schulen</a:t>
            </a:r>
            <a:r>
              <a:rPr lang="fr-CH" baseline="0" dirty="0"/>
              <a:t>, 800</a:t>
            </a:r>
            <a:r>
              <a:rPr lang="fr-CH" dirty="0"/>
              <a:t> Berner TN)</a:t>
            </a:r>
          </a:p>
          <a:p>
            <a:r>
              <a:rPr lang="fr-CH" dirty="0"/>
              <a:t>- </a:t>
            </a:r>
            <a:r>
              <a:rPr lang="fr-CH" dirty="0" err="1"/>
              <a:t>Austauschprogramm</a:t>
            </a:r>
            <a:r>
              <a:rPr lang="fr-CH" dirty="0"/>
              <a:t> </a:t>
            </a:r>
            <a:r>
              <a:rPr lang="fr-CH" dirty="0" err="1"/>
              <a:t>zwischen</a:t>
            </a:r>
            <a:r>
              <a:rPr lang="fr-CH" dirty="0"/>
              <a:t> KT BE und KT VS </a:t>
            </a:r>
          </a:p>
          <a:p>
            <a:r>
              <a:rPr lang="fr-CH" dirty="0"/>
              <a:t>- </a:t>
            </a:r>
            <a:r>
              <a:rPr lang="fr-CH" dirty="0" err="1"/>
              <a:t>Jedes</a:t>
            </a:r>
            <a:r>
              <a:rPr lang="fr-CH" dirty="0"/>
              <a:t> </a:t>
            </a:r>
            <a:r>
              <a:rPr lang="fr-CH" dirty="0" err="1"/>
              <a:t>Jahr</a:t>
            </a:r>
            <a:r>
              <a:rPr lang="fr-CH" dirty="0"/>
              <a:t>, </a:t>
            </a:r>
            <a:r>
              <a:rPr lang="fr-CH" dirty="0" err="1"/>
              <a:t>während</a:t>
            </a:r>
            <a:r>
              <a:rPr lang="fr-CH" dirty="0"/>
              <a:t> </a:t>
            </a:r>
            <a:r>
              <a:rPr lang="fr-CH" dirty="0" err="1"/>
              <a:t>neun</a:t>
            </a:r>
            <a:r>
              <a:rPr lang="fr-CH" dirty="0"/>
              <a:t> </a:t>
            </a:r>
            <a:r>
              <a:rPr lang="fr-CH" dirty="0" err="1"/>
              <a:t>Tagen</a:t>
            </a:r>
            <a:r>
              <a:rPr lang="fr-CH" dirty="0"/>
              <a:t> </a:t>
            </a:r>
            <a:r>
              <a:rPr lang="fr-CH" dirty="0" err="1"/>
              <a:t>im</a:t>
            </a:r>
            <a:r>
              <a:rPr lang="fr-CH" dirty="0"/>
              <a:t> März</a:t>
            </a:r>
          </a:p>
          <a:p>
            <a:r>
              <a:rPr lang="fr-CH" dirty="0"/>
              <a:t>- </a:t>
            </a:r>
            <a:r>
              <a:rPr lang="fr-CH" dirty="0" err="1"/>
              <a:t>Für</a:t>
            </a:r>
            <a:r>
              <a:rPr lang="fr-CH" dirty="0"/>
              <a:t> </a:t>
            </a:r>
            <a:r>
              <a:rPr lang="fr-CH" dirty="0" err="1"/>
              <a:t>deutschsprachige</a:t>
            </a:r>
            <a:r>
              <a:rPr lang="fr-CH" dirty="0"/>
              <a:t> </a:t>
            </a:r>
            <a:r>
              <a:rPr lang="fr-CH" dirty="0" err="1"/>
              <a:t>Schulen</a:t>
            </a:r>
            <a:endParaRPr lang="fr-CH" dirty="0"/>
          </a:p>
          <a:p>
            <a:endParaRPr lang="fr-CH" dirty="0"/>
          </a:p>
          <a:p>
            <a:r>
              <a:rPr lang="de-CH" dirty="0"/>
              <a:t>- Der Austausch ist mehrere Monate im Voraus vorbereitet. </a:t>
            </a:r>
          </a:p>
          <a:p>
            <a:r>
              <a:rPr lang="de-CH" dirty="0"/>
              <a:t>(Anmeldung der Schulen bis Ende Juni des Vorjahres, </a:t>
            </a:r>
            <a:r>
              <a:rPr lang="de-CH" dirty="0" err="1"/>
              <a:t>Matching</a:t>
            </a:r>
            <a:r>
              <a:rPr lang="de-CH" dirty="0"/>
              <a:t> der Schulen/</a:t>
            </a:r>
            <a:r>
              <a:rPr lang="de-CH" dirty="0" err="1"/>
              <a:t>SuS</a:t>
            </a:r>
            <a:r>
              <a:rPr lang="de-CH" dirty="0"/>
              <a:t>, Elterninformationsabende, Lehrertreffen, Familientreffen.) </a:t>
            </a:r>
          </a:p>
          <a:p>
            <a:r>
              <a:rPr lang="de-CH" dirty="0"/>
              <a:t>Diese Schritte sind vom Büro für Sprachaustausch BE und </a:t>
            </a:r>
            <a:r>
              <a:rPr lang="de-CH" dirty="0" err="1"/>
              <a:t>Ws</a:t>
            </a:r>
            <a:r>
              <a:rPr lang="de-CH" dirty="0"/>
              <a:t> organisiert, um den Aufwand der Schulen zu reduzieren. </a:t>
            </a:r>
          </a:p>
          <a:p>
            <a:endParaRPr lang="de-CH" dirty="0"/>
          </a:p>
          <a:p>
            <a:r>
              <a:rPr lang="de-CH" dirty="0"/>
              <a:t>- Ablauf Austausch im März. </a:t>
            </a:r>
          </a:p>
          <a:p>
            <a:r>
              <a:rPr lang="de-CH" dirty="0"/>
              <a:t>Die Hälfte einer Be Klasse beginnt den Austausch im Wallis vom Samstag bis Mittwoch. Diese </a:t>
            </a:r>
            <a:r>
              <a:rPr lang="de-CH" dirty="0" err="1"/>
              <a:t>SuS</a:t>
            </a:r>
            <a:r>
              <a:rPr lang="de-CH" dirty="0"/>
              <a:t> sind in einer Gastfamilie und besuchen den regulären Unterricht in einer Schule im VS. </a:t>
            </a:r>
          </a:p>
          <a:p>
            <a:r>
              <a:rPr lang="de-CH" dirty="0"/>
              <a:t>Die andere Hälfte der Be Klasse beginnt den Austausch in Bern und empfangen die Hälfte der Klasse aus dem Wallis. Am</a:t>
            </a:r>
          </a:p>
          <a:p>
            <a:r>
              <a:rPr lang="de-CH" dirty="0"/>
              <a:t>Mittwoch findet ein Wechsel statt.  </a:t>
            </a:r>
          </a:p>
          <a:p>
            <a:endParaRPr lang="de-CH" dirty="0"/>
          </a:p>
          <a:p>
            <a:r>
              <a:rPr lang="de-CH" dirty="0"/>
              <a:t>Die Lehrpersonen bleiben in Ihrer Schule und unterrichtet normal weiter. Gewisse Schulen bereiten aber spezielle Aktivitäten oder </a:t>
            </a:r>
            <a:r>
              <a:rPr lang="de-CH" dirty="0" err="1"/>
              <a:t>angepasset</a:t>
            </a:r>
            <a:r>
              <a:rPr lang="de-CH" dirty="0"/>
              <a:t> Unterrichten. </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DCE19-72AA-4CB3-8D13-58EEA03F74D4}"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23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CJO</a:t>
            </a:r>
          </a:p>
          <a:p>
            <a:r>
              <a:rPr lang="fr-CH" dirty="0"/>
              <a:t>- 2L+Z </a:t>
            </a:r>
            <a:r>
              <a:rPr lang="fr-CH" dirty="0" err="1"/>
              <a:t>ist</a:t>
            </a:r>
            <a:r>
              <a:rPr lang="fr-CH" dirty="0"/>
              <a:t> </a:t>
            </a:r>
            <a:r>
              <a:rPr lang="fr-CH" dirty="0" err="1"/>
              <a:t>unser</a:t>
            </a:r>
            <a:r>
              <a:rPr lang="fr-CH" dirty="0"/>
              <a:t> </a:t>
            </a:r>
            <a:r>
              <a:rPr lang="fr-CH" dirty="0" err="1"/>
              <a:t>grösstes</a:t>
            </a:r>
            <a:r>
              <a:rPr lang="fr-CH" dirty="0"/>
              <a:t> </a:t>
            </a:r>
            <a:r>
              <a:rPr lang="fr-CH" dirty="0" err="1"/>
              <a:t>Klassenaustauschprogramm</a:t>
            </a:r>
            <a:r>
              <a:rPr lang="fr-CH" dirty="0"/>
              <a:t>.</a:t>
            </a:r>
            <a:r>
              <a:rPr lang="fr-CH" baseline="0" dirty="0"/>
              <a:t> (2024: 33 </a:t>
            </a:r>
            <a:r>
              <a:rPr lang="fr-CH" baseline="0" dirty="0" err="1"/>
              <a:t>Schulen</a:t>
            </a:r>
            <a:r>
              <a:rPr lang="fr-CH" baseline="0" dirty="0"/>
              <a:t>, 800</a:t>
            </a:r>
            <a:r>
              <a:rPr lang="fr-CH" dirty="0"/>
              <a:t> Berner TN)</a:t>
            </a:r>
          </a:p>
          <a:p>
            <a:r>
              <a:rPr lang="fr-CH" dirty="0"/>
              <a:t>- </a:t>
            </a:r>
            <a:r>
              <a:rPr lang="fr-CH" dirty="0" err="1"/>
              <a:t>Austauschprogramm</a:t>
            </a:r>
            <a:r>
              <a:rPr lang="fr-CH" dirty="0"/>
              <a:t> </a:t>
            </a:r>
            <a:r>
              <a:rPr lang="fr-CH" dirty="0" err="1"/>
              <a:t>zwischen</a:t>
            </a:r>
            <a:r>
              <a:rPr lang="fr-CH" dirty="0"/>
              <a:t> KT BE und KT VS </a:t>
            </a:r>
          </a:p>
          <a:p>
            <a:r>
              <a:rPr lang="fr-CH" dirty="0"/>
              <a:t>- </a:t>
            </a:r>
            <a:r>
              <a:rPr lang="fr-CH" dirty="0" err="1"/>
              <a:t>Jedes</a:t>
            </a:r>
            <a:r>
              <a:rPr lang="fr-CH" dirty="0"/>
              <a:t> </a:t>
            </a:r>
            <a:r>
              <a:rPr lang="fr-CH" dirty="0" err="1"/>
              <a:t>Jahr</a:t>
            </a:r>
            <a:r>
              <a:rPr lang="fr-CH" dirty="0"/>
              <a:t>, </a:t>
            </a:r>
            <a:r>
              <a:rPr lang="fr-CH" dirty="0" err="1"/>
              <a:t>während</a:t>
            </a:r>
            <a:r>
              <a:rPr lang="fr-CH" dirty="0"/>
              <a:t> </a:t>
            </a:r>
            <a:r>
              <a:rPr lang="fr-CH" dirty="0" err="1"/>
              <a:t>neun</a:t>
            </a:r>
            <a:r>
              <a:rPr lang="fr-CH" dirty="0"/>
              <a:t> </a:t>
            </a:r>
            <a:r>
              <a:rPr lang="fr-CH" dirty="0" err="1"/>
              <a:t>Tagen</a:t>
            </a:r>
            <a:r>
              <a:rPr lang="fr-CH" dirty="0"/>
              <a:t> </a:t>
            </a:r>
            <a:r>
              <a:rPr lang="fr-CH" dirty="0" err="1"/>
              <a:t>im</a:t>
            </a:r>
            <a:r>
              <a:rPr lang="fr-CH" dirty="0"/>
              <a:t> März</a:t>
            </a:r>
          </a:p>
          <a:p>
            <a:r>
              <a:rPr lang="fr-CH" dirty="0"/>
              <a:t>- </a:t>
            </a:r>
            <a:r>
              <a:rPr lang="fr-CH" dirty="0" err="1"/>
              <a:t>Für</a:t>
            </a:r>
            <a:r>
              <a:rPr lang="fr-CH" dirty="0"/>
              <a:t> </a:t>
            </a:r>
            <a:r>
              <a:rPr lang="fr-CH" dirty="0" err="1"/>
              <a:t>deutschsprachige</a:t>
            </a:r>
            <a:r>
              <a:rPr lang="fr-CH" dirty="0"/>
              <a:t> </a:t>
            </a:r>
            <a:r>
              <a:rPr lang="fr-CH" dirty="0" err="1"/>
              <a:t>Schulen</a:t>
            </a:r>
            <a:endParaRPr lang="fr-CH" dirty="0"/>
          </a:p>
          <a:p>
            <a:endParaRPr lang="fr-CH" dirty="0"/>
          </a:p>
          <a:p>
            <a:r>
              <a:rPr lang="de-CH" dirty="0"/>
              <a:t>- Der Austausch ist mehrere Monate im Voraus vorbereitet. </a:t>
            </a:r>
          </a:p>
          <a:p>
            <a:r>
              <a:rPr lang="de-CH" dirty="0"/>
              <a:t>(Anmeldung der Schulen bis Ende Juni des Vorjahres, </a:t>
            </a:r>
            <a:r>
              <a:rPr lang="de-CH" dirty="0" err="1"/>
              <a:t>Matching</a:t>
            </a:r>
            <a:r>
              <a:rPr lang="de-CH" dirty="0"/>
              <a:t> der Schulen/</a:t>
            </a:r>
            <a:r>
              <a:rPr lang="de-CH" dirty="0" err="1"/>
              <a:t>SuS</a:t>
            </a:r>
            <a:r>
              <a:rPr lang="de-CH" dirty="0"/>
              <a:t>, Elterninformationsabende, Lehrertreffen, Familientreffen.) </a:t>
            </a:r>
          </a:p>
          <a:p>
            <a:r>
              <a:rPr lang="de-CH" dirty="0"/>
              <a:t>Diese Schritte sind vom Büro für Sprachaustausch BE und </a:t>
            </a:r>
            <a:r>
              <a:rPr lang="de-CH" dirty="0" err="1"/>
              <a:t>Ws</a:t>
            </a:r>
            <a:r>
              <a:rPr lang="de-CH" dirty="0"/>
              <a:t> organisiert, um den Aufwand der Schulen zu reduzieren. </a:t>
            </a:r>
          </a:p>
          <a:p>
            <a:endParaRPr lang="de-CH" dirty="0"/>
          </a:p>
          <a:p>
            <a:r>
              <a:rPr lang="de-CH" dirty="0"/>
              <a:t>- Ablauf Austausch im März. </a:t>
            </a:r>
          </a:p>
          <a:p>
            <a:r>
              <a:rPr lang="de-CH" dirty="0"/>
              <a:t>Die Hälfte einer Be Klasse beginnt den Austausch im Wallis vom Samstag bis Mittwoch. Diese </a:t>
            </a:r>
            <a:r>
              <a:rPr lang="de-CH" dirty="0" err="1"/>
              <a:t>SuS</a:t>
            </a:r>
            <a:r>
              <a:rPr lang="de-CH" dirty="0"/>
              <a:t> sind in einer Gastfamilie und besuchen den regulären Unterricht in einer Schule im VS. </a:t>
            </a:r>
          </a:p>
          <a:p>
            <a:r>
              <a:rPr lang="de-CH" dirty="0"/>
              <a:t>Die andere Hälfte der Be Klasse beginnt den Austausch in Bern und empfangen die Hälfte der Klasse aus dem Wallis. Am</a:t>
            </a:r>
          </a:p>
          <a:p>
            <a:r>
              <a:rPr lang="de-CH" dirty="0"/>
              <a:t>Mittwoch findet ein Wechsel statt.  </a:t>
            </a:r>
          </a:p>
          <a:p>
            <a:endParaRPr lang="de-CH" dirty="0"/>
          </a:p>
          <a:p>
            <a:r>
              <a:rPr lang="de-CH" dirty="0"/>
              <a:t>Die Lehrpersonen bleiben in Ihrer Schule und unterrichtet normal weiter. Gewisse Schulen bereiten aber spezielle Aktivitäten oder </a:t>
            </a:r>
            <a:r>
              <a:rPr lang="de-CH" dirty="0" err="1"/>
              <a:t>angepasset</a:t>
            </a:r>
            <a:r>
              <a:rPr lang="de-CH" dirty="0"/>
              <a:t> Unterrichten. </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DCE19-72AA-4CB3-8D13-58EEA03F74D4}"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3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CH"/>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16</a:t>
            </a:fld>
            <a:endParaRPr lang="de-CH"/>
          </a:p>
        </p:txBody>
      </p:sp>
    </p:spTree>
    <p:extLst>
      <p:ext uri="{BB962C8B-B14F-4D97-AF65-F5344CB8AC3E}">
        <p14:creationId xmlns:p14="http://schemas.microsoft.com/office/powerpoint/2010/main" val="273366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eaLnBrk="1">
              <a:lnSpc>
                <a:spcPct val="100000"/>
              </a:lnSpc>
              <a:spcAft>
                <a:spcPct val="0"/>
              </a:spcAft>
              <a:buFont typeface="Arial" panose="020B0604020202020204" pitchFamily="34" charset="0"/>
              <a:buChar char="•"/>
              <a:defRPr/>
            </a:pPr>
            <a:r>
              <a:rPr lang="de-CH" altLang="fr-FR" sz="1200" b="1" dirty="0"/>
              <a:t>Eine positive Einstellung: </a:t>
            </a:r>
            <a:r>
              <a:rPr lang="de-CH" altLang="fr-FR" sz="1200" dirty="0"/>
              <a:t>Du bist freundlich und aufgeschlossen und denkst von anderen Menschen nur Gutes </a:t>
            </a:r>
          </a:p>
          <a:p>
            <a:pPr marL="342900" indent="-342900" eaLnBrk="1">
              <a:lnSpc>
                <a:spcPct val="100000"/>
              </a:lnSpc>
              <a:buFont typeface="Arial" panose="020B0604020202020204" pitchFamily="34" charset="0"/>
              <a:buChar char="•"/>
              <a:defRPr/>
            </a:pPr>
            <a:r>
              <a:rPr lang="de-CH" altLang="fr-FR" sz="1200" b="1" dirty="0"/>
              <a:t>Einfühlungsvermögen: </a:t>
            </a:r>
            <a:r>
              <a:rPr lang="de-CH" altLang="fr-FR" sz="1200" dirty="0"/>
              <a:t>Du versetzt dich in die Lage von anderen Menschen hinein. Du stellst dir vor, wie sie denken und fühlen. </a:t>
            </a:r>
          </a:p>
          <a:p>
            <a:pPr marL="342900" indent="-342900" eaLnBrk="1">
              <a:lnSpc>
                <a:spcPct val="100000"/>
              </a:lnSpc>
              <a:buFont typeface="Arial" panose="020B0604020202020204" pitchFamily="34" charset="0"/>
              <a:buChar char="•"/>
              <a:defRPr/>
            </a:pPr>
            <a:r>
              <a:rPr lang="de-CH" altLang="fr-FR" sz="1200" b="1" dirty="0"/>
              <a:t>Mut: </a:t>
            </a:r>
            <a:r>
              <a:rPr lang="de-CH" altLang="fr-FR" sz="1200" dirty="0"/>
              <a:t>Du musst in der Lage sein, Menschen anzusprechen, die du nicht kennst. Das braucht Mut.</a:t>
            </a:r>
          </a:p>
          <a:p>
            <a:pPr marL="342900" indent="-342900" eaLnBrk="1">
              <a:lnSpc>
                <a:spcPct val="100000"/>
              </a:lnSpc>
              <a:buFont typeface="Arial" panose="020B0604020202020204" pitchFamily="34" charset="0"/>
              <a:buChar char="•"/>
              <a:defRPr/>
            </a:pPr>
            <a:r>
              <a:rPr lang="de-CH" altLang="fr-FR" sz="1200" b="1" dirty="0"/>
              <a:t>Neugierde: </a:t>
            </a:r>
            <a:r>
              <a:rPr lang="de-CH" altLang="fr-FR" sz="1200" dirty="0"/>
              <a:t>Du bist neugierig. Du zeigst, wenn dich etwas freut. Du interessierst dich für das, was man dir zeigen will.</a:t>
            </a:r>
          </a:p>
          <a:p>
            <a:pPr marL="342900" indent="-342900" eaLnBrk="1">
              <a:lnSpc>
                <a:spcPct val="100000"/>
              </a:lnSpc>
              <a:buFont typeface="Arial" panose="020B0604020202020204" pitchFamily="34" charset="0"/>
              <a:buChar char="•"/>
              <a:defRPr/>
            </a:pPr>
            <a:r>
              <a:rPr lang="de-CH" altLang="fr-FR" sz="1200" b="1" dirty="0"/>
              <a:t>Durchsetzungsvermögen:</a:t>
            </a:r>
            <a:r>
              <a:rPr lang="de-CH" altLang="fr-FR" sz="1200" dirty="0"/>
              <a:t> Du willst von deinem Austausch profitieren und nicht nur mit dem Handy spielen. Du sagst, was du gerne hättest und du darfst auch sagen, was du nicht willst. </a:t>
            </a:r>
          </a:p>
          <a:p>
            <a:endParaRPr lang="de-CH" dirty="0"/>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17</a:t>
            </a:fld>
            <a:endParaRPr lang="de-CH"/>
          </a:p>
        </p:txBody>
      </p:sp>
    </p:spTree>
    <p:extLst>
      <p:ext uri="{BB962C8B-B14F-4D97-AF65-F5344CB8AC3E}">
        <p14:creationId xmlns:p14="http://schemas.microsoft.com/office/powerpoint/2010/main" val="217774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CJO</a:t>
            </a:r>
          </a:p>
          <a:p>
            <a:r>
              <a:rPr lang="fr-CH" dirty="0"/>
              <a:t>- 2L+Z </a:t>
            </a:r>
            <a:r>
              <a:rPr lang="fr-CH" dirty="0" err="1"/>
              <a:t>ist</a:t>
            </a:r>
            <a:r>
              <a:rPr lang="fr-CH" dirty="0"/>
              <a:t> </a:t>
            </a:r>
            <a:r>
              <a:rPr lang="fr-CH" dirty="0" err="1"/>
              <a:t>unser</a:t>
            </a:r>
            <a:r>
              <a:rPr lang="fr-CH" dirty="0"/>
              <a:t> </a:t>
            </a:r>
            <a:r>
              <a:rPr lang="fr-CH" dirty="0" err="1"/>
              <a:t>grösstes</a:t>
            </a:r>
            <a:r>
              <a:rPr lang="fr-CH" dirty="0"/>
              <a:t> </a:t>
            </a:r>
            <a:r>
              <a:rPr lang="fr-CH" dirty="0" err="1"/>
              <a:t>Klassenaustauschprogramm</a:t>
            </a:r>
            <a:r>
              <a:rPr lang="fr-CH" dirty="0"/>
              <a:t>.</a:t>
            </a:r>
            <a:r>
              <a:rPr lang="fr-CH" baseline="0" dirty="0"/>
              <a:t> (2024: 33 </a:t>
            </a:r>
            <a:r>
              <a:rPr lang="fr-CH" baseline="0" dirty="0" err="1"/>
              <a:t>Schulen</a:t>
            </a:r>
            <a:r>
              <a:rPr lang="fr-CH" baseline="0" dirty="0"/>
              <a:t>, 800</a:t>
            </a:r>
            <a:r>
              <a:rPr lang="fr-CH" dirty="0"/>
              <a:t> Berner TN)</a:t>
            </a:r>
          </a:p>
          <a:p>
            <a:r>
              <a:rPr lang="fr-CH" dirty="0"/>
              <a:t>- </a:t>
            </a:r>
            <a:r>
              <a:rPr lang="fr-CH" dirty="0" err="1"/>
              <a:t>Austauschprogramm</a:t>
            </a:r>
            <a:r>
              <a:rPr lang="fr-CH" dirty="0"/>
              <a:t> </a:t>
            </a:r>
            <a:r>
              <a:rPr lang="fr-CH" dirty="0" err="1"/>
              <a:t>zwischen</a:t>
            </a:r>
            <a:r>
              <a:rPr lang="fr-CH" dirty="0"/>
              <a:t> KT BE und KT VS </a:t>
            </a:r>
          </a:p>
          <a:p>
            <a:r>
              <a:rPr lang="fr-CH" dirty="0"/>
              <a:t>- </a:t>
            </a:r>
            <a:r>
              <a:rPr lang="fr-CH" dirty="0" err="1"/>
              <a:t>Jedes</a:t>
            </a:r>
            <a:r>
              <a:rPr lang="fr-CH" dirty="0"/>
              <a:t> </a:t>
            </a:r>
            <a:r>
              <a:rPr lang="fr-CH" dirty="0" err="1"/>
              <a:t>Jahr</a:t>
            </a:r>
            <a:r>
              <a:rPr lang="fr-CH" dirty="0"/>
              <a:t>, </a:t>
            </a:r>
            <a:r>
              <a:rPr lang="fr-CH" dirty="0" err="1"/>
              <a:t>während</a:t>
            </a:r>
            <a:r>
              <a:rPr lang="fr-CH" dirty="0"/>
              <a:t> </a:t>
            </a:r>
            <a:r>
              <a:rPr lang="fr-CH" dirty="0" err="1"/>
              <a:t>neun</a:t>
            </a:r>
            <a:r>
              <a:rPr lang="fr-CH" dirty="0"/>
              <a:t> </a:t>
            </a:r>
            <a:r>
              <a:rPr lang="fr-CH" dirty="0" err="1"/>
              <a:t>Tagen</a:t>
            </a:r>
            <a:r>
              <a:rPr lang="fr-CH" dirty="0"/>
              <a:t> </a:t>
            </a:r>
            <a:r>
              <a:rPr lang="fr-CH" dirty="0" err="1"/>
              <a:t>im</a:t>
            </a:r>
            <a:r>
              <a:rPr lang="fr-CH" dirty="0"/>
              <a:t> März</a:t>
            </a:r>
          </a:p>
          <a:p>
            <a:r>
              <a:rPr lang="fr-CH" dirty="0"/>
              <a:t>- </a:t>
            </a:r>
            <a:r>
              <a:rPr lang="fr-CH" dirty="0" err="1"/>
              <a:t>Für</a:t>
            </a:r>
            <a:r>
              <a:rPr lang="fr-CH" dirty="0"/>
              <a:t> </a:t>
            </a:r>
            <a:r>
              <a:rPr lang="fr-CH" dirty="0" err="1"/>
              <a:t>deutschsprachige</a:t>
            </a:r>
            <a:r>
              <a:rPr lang="fr-CH" dirty="0"/>
              <a:t> </a:t>
            </a:r>
            <a:r>
              <a:rPr lang="fr-CH" dirty="0" err="1"/>
              <a:t>Schulen</a:t>
            </a:r>
            <a:endParaRPr lang="fr-CH" dirty="0"/>
          </a:p>
          <a:p>
            <a:endParaRPr lang="fr-CH" dirty="0"/>
          </a:p>
          <a:p>
            <a:r>
              <a:rPr lang="de-CH" dirty="0"/>
              <a:t>- Der Austausch ist mehrere Monate im Voraus vorbereitet. </a:t>
            </a:r>
          </a:p>
          <a:p>
            <a:r>
              <a:rPr lang="de-CH" dirty="0"/>
              <a:t>(Anmeldung der Schulen bis Ende Juni des Vorjahres, </a:t>
            </a:r>
            <a:r>
              <a:rPr lang="de-CH" dirty="0" err="1"/>
              <a:t>Matching</a:t>
            </a:r>
            <a:r>
              <a:rPr lang="de-CH" dirty="0"/>
              <a:t> der Schulen/</a:t>
            </a:r>
            <a:r>
              <a:rPr lang="de-CH" dirty="0" err="1"/>
              <a:t>SuS</a:t>
            </a:r>
            <a:r>
              <a:rPr lang="de-CH" dirty="0"/>
              <a:t>, Elterninformationsabende, Lehrertreffen, Familientreffen.) </a:t>
            </a:r>
          </a:p>
          <a:p>
            <a:r>
              <a:rPr lang="de-CH" dirty="0"/>
              <a:t>Diese Schritte sind vom Büro für Sprachaustausch BE und </a:t>
            </a:r>
            <a:r>
              <a:rPr lang="de-CH" dirty="0" err="1"/>
              <a:t>Ws</a:t>
            </a:r>
            <a:r>
              <a:rPr lang="de-CH" dirty="0"/>
              <a:t> organisiert, um den Aufwand der Schulen zu reduzieren. </a:t>
            </a:r>
          </a:p>
          <a:p>
            <a:endParaRPr lang="de-CH" dirty="0"/>
          </a:p>
          <a:p>
            <a:r>
              <a:rPr lang="de-CH" dirty="0"/>
              <a:t>- Ablauf Austausch im März. </a:t>
            </a:r>
          </a:p>
          <a:p>
            <a:r>
              <a:rPr lang="de-CH" dirty="0"/>
              <a:t>Die Hälfte einer Be Klasse beginnt den Austausch im Wallis vom Samstag bis Mittwoch. Diese </a:t>
            </a:r>
            <a:r>
              <a:rPr lang="de-CH" dirty="0" err="1"/>
              <a:t>SuS</a:t>
            </a:r>
            <a:r>
              <a:rPr lang="de-CH" dirty="0"/>
              <a:t> sind in einer Gastfamilie und besuchen den regulären Unterricht in einer Schule im VS. </a:t>
            </a:r>
          </a:p>
          <a:p>
            <a:r>
              <a:rPr lang="de-CH" dirty="0"/>
              <a:t>Die andere Hälfte der Be Klasse beginnt den Austausch in Bern und empfangen die Hälfte der Klasse aus dem Wallis. Am</a:t>
            </a:r>
          </a:p>
          <a:p>
            <a:r>
              <a:rPr lang="de-CH" dirty="0"/>
              <a:t>Mittwoch findet ein Wechsel statt.  </a:t>
            </a:r>
          </a:p>
          <a:p>
            <a:endParaRPr lang="de-CH" dirty="0"/>
          </a:p>
          <a:p>
            <a:r>
              <a:rPr lang="de-CH" dirty="0"/>
              <a:t>Die Lehrpersonen bleiben in Ihrer Schule und unterrichtet normal weiter. Gewisse Schulen bereiten aber spezielle Aktivitäten oder </a:t>
            </a:r>
            <a:r>
              <a:rPr lang="de-CH" dirty="0" err="1"/>
              <a:t>angepasset</a:t>
            </a:r>
            <a:r>
              <a:rPr lang="de-CH" dirty="0"/>
              <a:t> Unterrichten. </a:t>
            </a:r>
            <a:endParaRPr lang="fr-CH" dirty="0"/>
          </a:p>
        </p:txBody>
      </p:sp>
      <p:sp>
        <p:nvSpPr>
          <p:cNvPr id="4" name="Espace réservé du numéro de diapositive 3"/>
          <p:cNvSpPr>
            <a:spLocks noGrp="1"/>
          </p:cNvSpPr>
          <p:nvPr>
            <p:ph type="sldNum" sz="quarter" idx="10"/>
          </p:nvPr>
        </p:nvSpPr>
        <p:spPr/>
        <p:txBody>
          <a:bodyPr/>
          <a:lstStyle/>
          <a:p>
            <a:fld id="{70ADCE19-72AA-4CB3-8D13-58EEA03F74D4}" type="slidenum">
              <a:rPr lang="fr-CH" smtClean="0"/>
              <a:t>18</a:t>
            </a:fld>
            <a:endParaRPr lang="fr-CH"/>
          </a:p>
        </p:txBody>
      </p:sp>
    </p:spTree>
    <p:extLst>
      <p:ext uri="{BB962C8B-B14F-4D97-AF65-F5344CB8AC3E}">
        <p14:creationId xmlns:p14="http://schemas.microsoft.com/office/powerpoint/2010/main" val="69141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square" numCol="1" anchorCtr="0" compatLnSpc="1">
            <a:prstTxWarp prst="textNoShape">
              <a:avLst/>
            </a:prstTxWarp>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fontAlgn="base">
              <a:spcBef>
                <a:spcPct val="0"/>
              </a:spcBef>
              <a:spcAft>
                <a:spcPct val="0"/>
              </a:spcAft>
              <a:buClr>
                <a:srgbClr val="000000"/>
              </a:buClr>
              <a:buFont typeface="Times New Roman" panose="02020603050405020304" pitchFamily="18" charset="0"/>
              <a:buNone/>
            </a:pPr>
            <a:fld id="{780B3AF8-60D8-4E79-9BD4-72C2A0335F67}" type="slidenum">
              <a:rPr lang="de-CH" altLang="fr-FR" sz="1400" smtClean="0">
                <a:solidFill>
                  <a:srgbClr val="000000"/>
                </a:solidFill>
                <a:latin typeface="Times New Roman" panose="02020603050405020304" pitchFamily="18" charset="0"/>
              </a:rPr>
              <a:pPr fontAlgn="base">
                <a:spcBef>
                  <a:spcPct val="0"/>
                </a:spcBef>
                <a:spcAft>
                  <a:spcPct val="0"/>
                </a:spcAft>
                <a:buClr>
                  <a:srgbClr val="000000"/>
                </a:buClr>
                <a:buFont typeface="Times New Roman" panose="02020603050405020304" pitchFamily="18" charset="0"/>
                <a:buNone/>
              </a:pPr>
              <a:t>19</a:t>
            </a:fld>
            <a:endParaRPr lang="de-CH" altLang="fr-FR" sz="1400">
              <a:solidFill>
                <a:srgbClr val="000000"/>
              </a:solidFill>
              <a:latin typeface="Times New Roman" panose="02020603050405020304" pitchFamily="18" charset="0"/>
            </a:endParaRPr>
          </a:p>
        </p:txBody>
      </p:sp>
      <p:sp>
        <p:nvSpPr>
          <p:cNvPr id="46083" name="Rectangle 1"/>
          <p:cNvSpPr>
            <a:spLocks noGrp="1" noRot="1" noChangeAspect="1" noChangeArrowheads="1" noTextEdit="1"/>
          </p:cNvSpPr>
          <p:nvPr>
            <p:ph type="sldImg"/>
          </p:nvPr>
        </p:nvSpPr>
        <p:spPr bwMode="auto">
          <a:xfrm>
            <a:off x="-101600" y="877888"/>
            <a:ext cx="7694613" cy="4327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bwMode="auto">
          <a:xfrm>
            <a:off x="749300" y="5483410"/>
            <a:ext cx="5994400" cy="5194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sp>
        <p:nvSpPr>
          <p:cNvPr id="3" name="Rechteck 2"/>
          <p:cNvSpPr/>
          <p:nvPr userDrawn="1"/>
        </p:nvSpPr>
        <p:spPr>
          <a:xfrm>
            <a:off x="8243888" y="2247900"/>
            <a:ext cx="900112" cy="71913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6" name="Bildplatzhalter 5"/>
          <p:cNvSpPr>
            <a:spLocks noGrp="1"/>
          </p:cNvSpPr>
          <p:nvPr>
            <p:ph type="pic" sz="quarter" idx="10"/>
          </p:nvPr>
        </p:nvSpPr>
        <p:spPr>
          <a:xfrm>
            <a:off x="1584325" y="65088"/>
            <a:ext cx="7559675" cy="5078412"/>
          </a:xfrm>
          <a:ln>
            <a:solidFill>
              <a:srgbClr val="FFFFFF">
                <a:alpha val="0"/>
              </a:srgbClr>
            </a:solidFill>
          </a:ln>
        </p:spPr>
        <p:txBody>
          <a:bodyPr/>
          <a:lstStyle>
            <a:lvl1pPr>
              <a:lnSpc>
                <a:spcPct val="100000"/>
              </a:lnSpc>
              <a:spcAft>
                <a:spcPts val="0"/>
              </a:spcAft>
              <a:defRPr sz="1000"/>
            </a:lvl1pPr>
          </a:lstStyle>
          <a:p>
            <a:pPr lvl="0"/>
            <a:r>
              <a:rPr lang="de-DE" noProof="0"/>
              <a:t>Bild durch Klicken auf Symbol hinzufügen</a:t>
            </a:r>
            <a:endParaRPr lang="de-CH" noProof="0" dirty="0"/>
          </a:p>
        </p:txBody>
      </p:sp>
    </p:spTree>
    <p:extLst>
      <p:ext uri="{BB962C8B-B14F-4D97-AF65-F5344CB8AC3E}">
        <p14:creationId xmlns:p14="http://schemas.microsoft.com/office/powerpoint/2010/main" val="47995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8"/>
            <a:ext cx="8228013" cy="461665"/>
          </a:xfrm>
        </p:spPr>
        <p:txBody>
          <a:bodyPr/>
          <a:lstStyle/>
          <a:p>
            <a:r>
              <a:rPr lang="fr-FR"/>
              <a:t>Modifiez le style du titre</a:t>
            </a:r>
            <a:endParaRPr lang="fr-CH"/>
          </a:p>
        </p:txBody>
      </p:sp>
      <p:sp>
        <p:nvSpPr>
          <p:cNvPr id="3" name="Rectangle 4"/>
          <p:cNvSpPr>
            <a:spLocks noGrp="1" noChangeArrowheads="1"/>
          </p:cNvSpPr>
          <p:nvPr>
            <p:ph type="sldNum" idx="10"/>
          </p:nvPr>
        </p:nvSpPr>
        <p:spPr>
          <a:xfrm>
            <a:off x="0" y="0"/>
            <a:ext cx="0" cy="0"/>
          </a:xfrm>
        </p:spPr>
        <p:txBody>
          <a:bodyPr/>
          <a:lstStyle>
            <a:lvl1pPr>
              <a:defRPr/>
            </a:lvl1pPr>
          </a:lstStyle>
          <a:p>
            <a:pPr>
              <a:defRPr/>
            </a:pPr>
            <a:fld id="{A5C4C358-DDAA-4035-813C-5A6A5FFD8D1E}" type="slidenum">
              <a:rPr lang="de-CH" altLang="fr-FR"/>
              <a:pPr>
                <a:defRPr/>
              </a:pPr>
              <a:t>‹Nr.›</a:t>
            </a:fld>
            <a:endParaRPr lang="de-CH" altLang="fr-FR"/>
          </a:p>
        </p:txBody>
      </p:sp>
    </p:spTree>
    <p:extLst>
      <p:ext uri="{BB962C8B-B14F-4D97-AF65-F5344CB8AC3E}">
        <p14:creationId xmlns:p14="http://schemas.microsoft.com/office/powerpoint/2010/main" val="64615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29841" y="1599642"/>
            <a:ext cx="6372225" cy="1168562"/>
          </a:xfrm>
        </p:spPr>
        <p:txBody>
          <a:bodyPr anchor="b"/>
          <a:lstStyle>
            <a:lvl1pPr algn="l">
              <a:lnSpc>
                <a:spcPct val="105000"/>
              </a:lnSpc>
              <a:defRPr sz="3825"/>
            </a:lvl1pPr>
          </a:lstStyle>
          <a:p>
            <a:r>
              <a:rPr lang="de-DE"/>
              <a:t>Titelmasterformat durch Klicken bearbeiten</a:t>
            </a:r>
            <a:endParaRPr lang="de-CH" dirty="0"/>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rgbClr val="EA161F"/>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p:nvPr>
        </p:nvSpPr>
        <p:spPr>
          <a:xfrm>
            <a:off x="629841" y="4525279"/>
            <a:ext cx="3942159" cy="322982"/>
          </a:xfrm>
        </p:spPr>
        <p:txBody>
          <a:bodyPr anchor="b"/>
          <a:lstStyle>
            <a:lvl1pPr>
              <a:defRPr sz="9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6" name="Datumsplatzhalter 3"/>
          <p:cNvSpPr>
            <a:spLocks noGrp="1"/>
          </p:cNvSpPr>
          <p:nvPr>
            <p:ph type="dt" sz="half" idx="15"/>
          </p:nvPr>
        </p:nvSpPr>
        <p:spPr/>
        <p:txBody>
          <a:bodyPr/>
          <a:lstStyle>
            <a:lvl1pPr>
              <a:defRPr/>
            </a:lvl1pPr>
          </a:lstStyle>
          <a:p>
            <a:pPr>
              <a:defRPr/>
            </a:pPr>
            <a:endParaRPr lang="de-CH" dirty="0"/>
          </a:p>
        </p:txBody>
      </p:sp>
      <p:sp>
        <p:nvSpPr>
          <p:cNvPr id="7" name="Foliennummernplatzhalter 5"/>
          <p:cNvSpPr>
            <a:spLocks noGrp="1"/>
          </p:cNvSpPr>
          <p:nvPr>
            <p:ph type="sldNum" sz="quarter" idx="16"/>
          </p:nvPr>
        </p:nvSpPr>
        <p:spPr/>
        <p:txBody>
          <a:bodyPr/>
          <a:lstStyle>
            <a:lvl1pPr>
              <a:defRPr/>
            </a:lvl1pPr>
          </a:lstStyle>
          <a:p>
            <a:pPr>
              <a:defRPr/>
            </a:pPr>
            <a:fld id="{0D374DB7-5D96-4296-A71D-EBA42151CBDD}" type="slidenum">
              <a:rPr lang="de-CH"/>
              <a:pPr>
                <a:defRPr/>
              </a:pPr>
              <a:t>‹Nr.›</a:t>
            </a:fld>
            <a:endParaRPr lang="de-CH" dirty="0"/>
          </a:p>
        </p:txBody>
      </p:sp>
    </p:spTree>
    <p:extLst>
      <p:ext uri="{BB962C8B-B14F-4D97-AF65-F5344CB8AC3E}">
        <p14:creationId xmlns:p14="http://schemas.microsoft.com/office/powerpoint/2010/main" val="216413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p:nvPr>
        </p:nvSpPr>
        <p:spPr>
          <a:xfrm>
            <a:off x="0" y="0"/>
            <a:ext cx="9144000" cy="5143500"/>
          </a:xfrm>
          <a:pattFill prst="lgCheck">
            <a:fgClr>
              <a:schemeClr val="bg1">
                <a:lumMod val="85000"/>
              </a:schemeClr>
            </a:fgClr>
            <a:bgClr>
              <a:schemeClr val="bg1"/>
            </a:bgClr>
          </a:pattFill>
        </p:spPr>
        <p:txBody>
          <a:bodyPr lIns="9432000" tIns="720000" rIns="360000" rtlCol="0" anchor="ctr">
            <a:noAutofit/>
          </a:bodyPr>
          <a:lstStyle>
            <a:lvl1pPr algn="l">
              <a:defRPr sz="900">
                <a:solidFill>
                  <a:schemeClr val="accent1">
                    <a:lumMod val="60000"/>
                    <a:lumOff val="40000"/>
                  </a:schemeClr>
                </a:solidFill>
              </a:defRPr>
            </a:lvl1pPr>
          </a:lstStyle>
          <a:p>
            <a:pPr lvl="0"/>
            <a:r>
              <a:rPr lang="de-DE" noProof="0"/>
              <a:t>Bild durch Klicken auf Symbol hinzufügen</a:t>
            </a:r>
            <a:endParaRPr lang="de-CH" noProof="0" dirty="0"/>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p:nvPr>
        </p:nvSpPr>
        <p:spPr>
          <a:xfrm>
            <a:off x="-180528" y="0"/>
            <a:ext cx="126522" cy="5143500"/>
          </a:xfrm>
          <a:solidFill>
            <a:srgbClr val="FFFFFF">
              <a:alpha val="69804"/>
            </a:srgbClr>
          </a:solidFill>
        </p:spPr>
        <p:txBody>
          <a:bodyPr vert="vert270" lIns="18000" rIns="18000"/>
          <a:lstStyle>
            <a:lvl1pPr algn="r">
              <a:defRPr sz="615">
                <a:solidFill>
                  <a:schemeClr val="bg2"/>
                </a:solidFill>
              </a:defRPr>
            </a:lvl1pPr>
          </a:lstStyle>
          <a:p>
            <a:pPr lvl="0"/>
            <a:r>
              <a:rPr lang="de-DE"/>
              <a:t>Formatvorlagen des Textmasters bearbeiten</a:t>
            </a:r>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rgbClr val="EA161F"/>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p:nvPr>
        </p:nvSpPr>
        <p:spPr>
          <a:xfrm>
            <a:off x="218700" y="135000"/>
            <a:ext cx="1112400" cy="521100"/>
          </a:xfrm>
          <a:blipFill>
            <a:blip r:embed="rId2"/>
            <a:stretch>
              <a:fillRect/>
            </a:stretch>
          </a:blipFill>
        </p:spPr>
        <p:txBody>
          <a:bodyPr/>
          <a:lstStyle>
            <a:lvl1pPr>
              <a:defRPr sz="3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p:nvPr>
        </p:nvSpPr>
        <p:spPr>
          <a:xfrm>
            <a:off x="629841" y="4525279"/>
            <a:ext cx="3942159" cy="322982"/>
          </a:xfrm>
        </p:spPr>
        <p:txBody>
          <a:bodyPr anchor="b"/>
          <a:lstStyle>
            <a:lvl1pPr>
              <a:defRPr sz="9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 name="Titel 1"/>
          <p:cNvSpPr>
            <a:spLocks noGrp="1"/>
          </p:cNvSpPr>
          <p:nvPr>
            <p:ph type="ctrTitle"/>
          </p:nvPr>
        </p:nvSpPr>
        <p:spPr>
          <a:xfrm>
            <a:off x="629841" y="1599642"/>
            <a:ext cx="6372225" cy="1168562"/>
          </a:xfrm>
        </p:spPr>
        <p:txBody>
          <a:bodyPr anchor="b"/>
          <a:lstStyle>
            <a:lvl1pPr algn="l">
              <a:lnSpc>
                <a:spcPct val="105000"/>
              </a:lnSpc>
              <a:defRPr sz="3825"/>
            </a:lvl1pPr>
          </a:lstStyle>
          <a:p>
            <a:r>
              <a:rPr lang="de-DE"/>
              <a:t>Titelmasterformat durch Klicken bearbeiten</a:t>
            </a:r>
            <a:endParaRPr lang="de-CH" dirty="0"/>
          </a:p>
        </p:txBody>
      </p:sp>
      <p:sp>
        <p:nvSpPr>
          <p:cNvPr id="9" name="Datumsplatzhalter 3"/>
          <p:cNvSpPr>
            <a:spLocks noGrp="1"/>
          </p:cNvSpPr>
          <p:nvPr>
            <p:ph type="dt" sz="half" idx="19"/>
          </p:nvPr>
        </p:nvSpPr>
        <p:spPr/>
        <p:txBody>
          <a:bodyPr/>
          <a:lstStyle>
            <a:lvl1pPr>
              <a:defRPr/>
            </a:lvl1pPr>
          </a:lstStyle>
          <a:p>
            <a:pPr>
              <a:defRPr/>
            </a:pPr>
            <a:endParaRPr lang="de-CH" dirty="0"/>
          </a:p>
        </p:txBody>
      </p:sp>
      <p:sp>
        <p:nvSpPr>
          <p:cNvPr id="10" name="Foliennummernplatzhalter 5"/>
          <p:cNvSpPr>
            <a:spLocks noGrp="1"/>
          </p:cNvSpPr>
          <p:nvPr>
            <p:ph type="sldNum" sz="quarter" idx="20"/>
          </p:nvPr>
        </p:nvSpPr>
        <p:spPr/>
        <p:txBody>
          <a:bodyPr/>
          <a:lstStyle>
            <a:lvl1pPr>
              <a:defRPr/>
            </a:lvl1pPr>
          </a:lstStyle>
          <a:p>
            <a:pPr>
              <a:defRPr/>
            </a:pPr>
            <a:fld id="{27F638F8-FEE8-4045-BE5B-AD4EBE054C04}" type="slidenum">
              <a:rPr lang="de-CH"/>
              <a:pPr>
                <a:defRPr/>
              </a:pPr>
              <a:t>‹Nr.›</a:t>
            </a:fld>
            <a:endParaRPr lang="de-CH" dirty="0"/>
          </a:p>
        </p:txBody>
      </p:sp>
    </p:spTree>
    <p:extLst>
      <p:ext uri="{BB962C8B-B14F-4D97-AF65-F5344CB8AC3E}">
        <p14:creationId xmlns:p14="http://schemas.microsoft.com/office/powerpoint/2010/main" val="326228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p:nvPr>
        </p:nvSpPr>
        <p:spPr>
          <a:xfrm>
            <a:off x="0" y="0"/>
            <a:ext cx="9144000" cy="5143500"/>
          </a:xfrm>
          <a:pattFill prst="lgCheck">
            <a:fgClr>
              <a:schemeClr val="bg1">
                <a:lumMod val="85000"/>
              </a:schemeClr>
            </a:fgClr>
            <a:bgClr>
              <a:schemeClr val="bg1"/>
            </a:bgClr>
          </a:pattFill>
        </p:spPr>
        <p:txBody>
          <a:bodyPr lIns="9432000" tIns="720000" rIns="360000" rtlCol="0" anchor="ctr">
            <a:noAutofit/>
          </a:bodyPr>
          <a:lstStyle>
            <a:lvl1pPr algn="l">
              <a:defRPr sz="900">
                <a:solidFill>
                  <a:schemeClr val="accent1">
                    <a:lumMod val="60000"/>
                    <a:lumOff val="40000"/>
                  </a:schemeClr>
                </a:solidFill>
              </a:defRPr>
            </a:lvl1pPr>
          </a:lstStyle>
          <a:p>
            <a:pPr lvl="0"/>
            <a:r>
              <a:rPr lang="de-DE" noProof="0"/>
              <a:t>Bild durch Klicken auf Symbol hinzufügen</a:t>
            </a:r>
            <a:endParaRPr lang="de-CH" noProof="0" dirty="0"/>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p:nvPr>
        </p:nvSpPr>
        <p:spPr>
          <a:xfrm>
            <a:off x="-180528" y="0"/>
            <a:ext cx="126522" cy="5143500"/>
          </a:xfrm>
          <a:solidFill>
            <a:schemeClr val="accent1">
              <a:alpha val="69804"/>
            </a:schemeClr>
          </a:solidFill>
        </p:spPr>
        <p:txBody>
          <a:bodyPr vert="vert270" lIns="18000" rIns="18000"/>
          <a:lstStyle>
            <a:lvl1pPr algn="r">
              <a:defRPr sz="615">
                <a:solidFill>
                  <a:schemeClr val="bg2"/>
                </a:solidFill>
              </a:defRPr>
            </a:lvl1pPr>
          </a:lstStyle>
          <a:p>
            <a:pPr lvl="0"/>
            <a:r>
              <a:rPr lang="de-DE"/>
              <a:t>Formatvorlagen des Textmasters bearbeiten</a:t>
            </a:r>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chemeClr val="bg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p:nvPr>
        </p:nvSpPr>
        <p:spPr>
          <a:xfrm>
            <a:off x="218700" y="135000"/>
            <a:ext cx="1112400" cy="521100"/>
          </a:xfrm>
          <a:blipFill>
            <a:blip r:embed="rId2"/>
            <a:stretch>
              <a:fillRect/>
            </a:stretch>
          </a:blipFill>
        </p:spPr>
        <p:txBody>
          <a:bodyPr/>
          <a:lstStyle>
            <a:lvl1pPr>
              <a:defRPr sz="3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p:nvPr>
        </p:nvSpPr>
        <p:spPr>
          <a:xfrm>
            <a:off x="629841" y="4525279"/>
            <a:ext cx="3942159" cy="322982"/>
          </a:xfrm>
        </p:spPr>
        <p:txBody>
          <a:bodyPr anchor="b"/>
          <a:lstStyle>
            <a:lvl1pPr>
              <a:defRPr sz="975" b="0" spc="0" baseline="0">
                <a:solidFill>
                  <a:schemeClr val="bg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 name="Titel 1"/>
          <p:cNvSpPr>
            <a:spLocks noGrp="1"/>
          </p:cNvSpPr>
          <p:nvPr>
            <p:ph type="ctrTitle"/>
          </p:nvPr>
        </p:nvSpPr>
        <p:spPr>
          <a:xfrm>
            <a:off x="629841" y="1599642"/>
            <a:ext cx="6372225" cy="1168562"/>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9" name="Datumsplatzhalter 6"/>
          <p:cNvSpPr>
            <a:spLocks noGrp="1"/>
          </p:cNvSpPr>
          <p:nvPr>
            <p:ph type="dt" sz="half" idx="19"/>
          </p:nvPr>
        </p:nvSpPr>
        <p:spPr/>
        <p:txBody>
          <a:bodyPr/>
          <a:lstStyle>
            <a:lvl1pPr>
              <a:defRPr>
                <a:solidFill>
                  <a:schemeClr val="bg1"/>
                </a:solidFill>
              </a:defRPr>
            </a:lvl1pPr>
          </a:lstStyle>
          <a:p>
            <a:pPr>
              <a:defRPr/>
            </a:pPr>
            <a:endParaRPr lang="de-CH" dirty="0"/>
          </a:p>
        </p:txBody>
      </p:sp>
      <p:sp>
        <p:nvSpPr>
          <p:cNvPr id="10" name="Foliennummernplatzhalter 9"/>
          <p:cNvSpPr>
            <a:spLocks noGrp="1"/>
          </p:cNvSpPr>
          <p:nvPr>
            <p:ph type="sldNum" sz="quarter" idx="20"/>
          </p:nvPr>
        </p:nvSpPr>
        <p:spPr/>
        <p:txBody>
          <a:bodyPr/>
          <a:lstStyle>
            <a:lvl1pPr>
              <a:defRPr>
                <a:solidFill>
                  <a:schemeClr val="bg1"/>
                </a:solidFill>
              </a:defRPr>
            </a:lvl1pPr>
          </a:lstStyle>
          <a:p>
            <a:pPr>
              <a:defRPr/>
            </a:pPr>
            <a:fld id="{6A85F02B-36FE-4CA1-94AD-8C306E4D417D}" type="slidenum">
              <a:rPr lang="de-CH"/>
              <a:pPr>
                <a:defRPr/>
              </a:pPr>
              <a:t>‹Nr.›</a:t>
            </a:fld>
            <a:endParaRPr lang="de-CH" dirty="0"/>
          </a:p>
        </p:txBody>
      </p:sp>
    </p:spTree>
    <p:extLst>
      <p:ext uri="{BB962C8B-B14F-4D97-AF65-F5344CB8AC3E}">
        <p14:creationId xmlns:p14="http://schemas.microsoft.com/office/powerpoint/2010/main" val="165838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7065898A-FBA8-4654-9AF9-9F281D96F4A7}"/>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B8B54133-2AD9-445D-A7E4-565E0AB99B89}" type="slidenum">
              <a:rPr lang="de-CH"/>
              <a:pPr>
                <a:defRPr/>
              </a:pPr>
              <a:t>‹Nr.›</a:t>
            </a:fld>
            <a:endParaRPr lang="de-CH" dirty="0"/>
          </a:p>
        </p:txBody>
      </p:sp>
    </p:spTree>
    <p:extLst>
      <p:ext uri="{BB962C8B-B14F-4D97-AF65-F5344CB8AC3E}">
        <p14:creationId xmlns:p14="http://schemas.microsoft.com/office/powerpoint/2010/main" val="205980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6AF1407-9677-43B2-AA44-E4B34470B35E}"/>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chemeClr val="tx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B02A4F0C-40DB-4EF0-9B78-056D0745E6C8}" type="slidenum">
              <a:rPr lang="de-CH"/>
              <a:pPr>
                <a:defRPr/>
              </a:pPr>
              <a:t>‹Nr.›</a:t>
            </a:fld>
            <a:endParaRPr lang="de-CH" dirty="0"/>
          </a:p>
        </p:txBody>
      </p:sp>
    </p:spTree>
    <p:extLst>
      <p:ext uri="{BB962C8B-B14F-4D97-AF65-F5344CB8AC3E}">
        <p14:creationId xmlns:p14="http://schemas.microsoft.com/office/powerpoint/2010/main" val="303862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3ECD3B7A-3879-440E-876B-C4404EACC6D4}"/>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F69CA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393A7E32-B197-42A0-A9C9-485A24393B14}" type="slidenum">
              <a:rPr lang="de-CH"/>
              <a:pPr>
                <a:defRPr/>
              </a:pPr>
              <a:t>‹Nr.›</a:t>
            </a:fld>
            <a:endParaRPr lang="de-CH" dirty="0"/>
          </a:p>
        </p:txBody>
      </p:sp>
    </p:spTree>
    <p:extLst>
      <p:ext uri="{BB962C8B-B14F-4D97-AF65-F5344CB8AC3E}">
        <p14:creationId xmlns:p14="http://schemas.microsoft.com/office/powerpoint/2010/main" val="300219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p:nvPr>
        </p:nvSpPr>
        <p:spPr>
          <a:xfrm>
            <a:off x="629841" y="1599642"/>
            <a:ext cx="6372225" cy="551470"/>
          </a:xfrm>
        </p:spPr>
        <p:txBody>
          <a:bodyPr anchor="b"/>
          <a:lstStyle>
            <a:lvl1pPr algn="l">
              <a:lnSpc>
                <a:spcPct val="105000"/>
              </a:lnSpc>
              <a:defRPr sz="3825"/>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4" name="Datumsplatzhalter 3"/>
          <p:cNvSpPr>
            <a:spLocks noGrp="1"/>
          </p:cNvSpPr>
          <p:nvPr>
            <p:ph type="dt" sz="half" idx="10"/>
          </p:nvPr>
        </p:nvSpPr>
        <p:spPr/>
        <p:txBody>
          <a:bodyPr/>
          <a:lstStyle>
            <a:lvl1pPr>
              <a:defRPr/>
            </a:lvl1pPr>
          </a:lstStyle>
          <a:p>
            <a:pPr>
              <a:defRPr/>
            </a:pPr>
            <a:endParaRPr lang="de-CH" dirty="0"/>
          </a:p>
        </p:txBody>
      </p:sp>
      <p:sp>
        <p:nvSpPr>
          <p:cNvPr id="5" name="Foliennummernplatzhalter 5"/>
          <p:cNvSpPr>
            <a:spLocks noGrp="1"/>
          </p:cNvSpPr>
          <p:nvPr>
            <p:ph type="sldNum" sz="quarter" idx="11"/>
          </p:nvPr>
        </p:nvSpPr>
        <p:spPr/>
        <p:txBody>
          <a:bodyPr/>
          <a:lstStyle>
            <a:lvl1pPr>
              <a:defRPr/>
            </a:lvl1pPr>
          </a:lstStyle>
          <a:p>
            <a:pPr>
              <a:defRPr/>
            </a:pPr>
            <a:fld id="{AC9D4397-2C13-4AD8-94AC-B943DD5002D5}" type="slidenum">
              <a:rPr lang="de-CH"/>
              <a:pPr>
                <a:defRPr/>
              </a:pPr>
              <a:t>‹Nr.›</a:t>
            </a:fld>
            <a:endParaRPr lang="de-CH" dirty="0"/>
          </a:p>
        </p:txBody>
      </p:sp>
    </p:spTree>
    <p:extLst>
      <p:ext uri="{BB962C8B-B14F-4D97-AF65-F5344CB8AC3E}">
        <p14:creationId xmlns:p14="http://schemas.microsoft.com/office/powerpoint/2010/main" val="2983021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lvl1pPr>
              <a:defRPr/>
            </a:lvl1pPr>
          </a:lstStyle>
          <a:p>
            <a:pPr>
              <a:defRPr/>
            </a:pPr>
            <a:endParaRPr lang="de-CH" dirty="0"/>
          </a:p>
        </p:txBody>
      </p:sp>
      <p:sp>
        <p:nvSpPr>
          <p:cNvPr id="5" name="Foliennummernplatzhalter 5"/>
          <p:cNvSpPr>
            <a:spLocks noGrp="1"/>
          </p:cNvSpPr>
          <p:nvPr>
            <p:ph type="sldNum" sz="quarter" idx="11"/>
          </p:nvPr>
        </p:nvSpPr>
        <p:spPr/>
        <p:txBody>
          <a:bodyPr/>
          <a:lstStyle>
            <a:lvl1pPr>
              <a:defRPr/>
            </a:lvl1pPr>
          </a:lstStyle>
          <a:p>
            <a:pPr>
              <a:defRPr/>
            </a:pPr>
            <a:fld id="{716FAB0C-E44C-4AD9-8937-A472045FF684}" type="slidenum">
              <a:rPr lang="de-CH"/>
              <a:pPr>
                <a:defRPr/>
              </a:pPr>
              <a:t>‹Nr.›</a:t>
            </a:fld>
            <a:endParaRPr lang="de-CH" dirty="0"/>
          </a:p>
        </p:txBody>
      </p:sp>
    </p:spTree>
    <p:extLst>
      <p:ext uri="{BB962C8B-B14F-4D97-AF65-F5344CB8AC3E}">
        <p14:creationId xmlns:p14="http://schemas.microsoft.com/office/powerpoint/2010/main" val="174402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803673"/>
            <a:ext cx="8237935" cy="406016"/>
          </a:xfrm>
        </p:spPr>
        <p:txBody>
          <a:bodyPr/>
          <a:lstStyle/>
          <a:p>
            <a:r>
              <a:rPr lang="de-DE"/>
              <a:t>Titelmasterformat durch Klicken bearbeiten</a:t>
            </a:r>
            <a:endParaRPr lang="de-CH" dirty="0"/>
          </a:p>
        </p:txBody>
      </p:sp>
      <p:sp>
        <p:nvSpPr>
          <p:cNvPr id="3" name="Inhaltsplatzhalter 2"/>
          <p:cNvSpPr>
            <a:spLocks noGrp="1"/>
          </p:cNvSpPr>
          <p:nvPr>
            <p:ph idx="1"/>
          </p:nvPr>
        </p:nvSpPr>
        <p:spPr>
          <a:xfrm>
            <a:off x="628650" y="1815666"/>
            <a:ext cx="8237935" cy="307834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p:nvPr>
        </p:nvSpPr>
        <p:spPr>
          <a:xfrm>
            <a:off x="628650" y="1222514"/>
            <a:ext cx="8237935" cy="417444"/>
          </a:xfrm>
        </p:spPr>
        <p:txBody>
          <a:bodyPr/>
          <a:lstStyle>
            <a:lvl1pPr>
              <a:defRPr sz="2550">
                <a:solidFill>
                  <a:srgbClr val="999999"/>
                </a:solidFill>
              </a:defRPr>
            </a:lvl1pPr>
          </a:lstStyle>
          <a:p>
            <a:pPr lvl="0"/>
            <a:r>
              <a:rPr lang="de-DE"/>
              <a:t>Formatvorlagen des Textmasters bearbeiten</a:t>
            </a:r>
          </a:p>
        </p:txBody>
      </p:sp>
      <p:sp>
        <p:nvSpPr>
          <p:cNvPr id="6" name="Datumsplatzhalter 3"/>
          <p:cNvSpPr>
            <a:spLocks noGrp="1"/>
          </p:cNvSpPr>
          <p:nvPr>
            <p:ph type="dt" sz="half" idx="14"/>
          </p:nvPr>
        </p:nvSpPr>
        <p:spPr/>
        <p:txBody>
          <a:bodyPr/>
          <a:lstStyle>
            <a:lvl1pPr>
              <a:defRPr/>
            </a:lvl1pPr>
          </a:lstStyle>
          <a:p>
            <a:pPr>
              <a:defRPr/>
            </a:pPr>
            <a:endParaRPr lang="de-CH" dirty="0"/>
          </a:p>
        </p:txBody>
      </p:sp>
      <p:sp>
        <p:nvSpPr>
          <p:cNvPr id="7" name="Foliennummernplatzhalter 5"/>
          <p:cNvSpPr>
            <a:spLocks noGrp="1"/>
          </p:cNvSpPr>
          <p:nvPr>
            <p:ph type="sldNum" sz="quarter" idx="15"/>
          </p:nvPr>
        </p:nvSpPr>
        <p:spPr/>
        <p:txBody>
          <a:bodyPr/>
          <a:lstStyle>
            <a:lvl1pPr>
              <a:defRPr/>
            </a:lvl1pPr>
          </a:lstStyle>
          <a:p>
            <a:pPr>
              <a:defRPr/>
            </a:pPr>
            <a:fld id="{1BA7F465-C7F4-42CF-A64B-216853278E31}" type="slidenum">
              <a:rPr lang="de-CH"/>
              <a:pPr>
                <a:defRPr/>
              </a:pPr>
              <a:t>‹Nr.›</a:t>
            </a:fld>
            <a:endParaRPr lang="de-CH" dirty="0"/>
          </a:p>
        </p:txBody>
      </p:sp>
    </p:spTree>
    <p:extLst>
      <p:ext uri="{BB962C8B-B14F-4D97-AF65-F5344CB8AC3E}">
        <p14:creationId xmlns:p14="http://schemas.microsoft.com/office/powerpoint/2010/main" val="427010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Rechteck 4"/>
          <p:cNvSpPr/>
          <p:nvPr userDrawn="1"/>
        </p:nvSpPr>
        <p:spPr>
          <a:xfrm>
            <a:off x="8243888" y="2247900"/>
            <a:ext cx="900112" cy="719138"/>
          </a:xfrm>
          <a:prstGeom prst="rect">
            <a:avLst/>
          </a:prstGeom>
          <a:solidFill>
            <a:schemeClr val="bg2"/>
          </a:solidFill>
          <a:ln w="9525">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2" name="Titel 1"/>
          <p:cNvSpPr>
            <a:spLocks noGrp="1"/>
          </p:cNvSpPr>
          <p:nvPr>
            <p:ph type="ctrTitle"/>
          </p:nvPr>
        </p:nvSpPr>
        <p:spPr>
          <a:xfrm>
            <a:off x="1655763" y="2202656"/>
            <a:ext cx="5652541" cy="923330"/>
          </a:xfrm>
        </p:spPr>
        <p:txBody>
          <a:bodyPr>
            <a:noAutofit/>
          </a:bodyPr>
          <a:lstStyle>
            <a:lvl1pPr>
              <a:defRPr>
                <a:solidFill>
                  <a:schemeClr val="tx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1655763" y="3480692"/>
            <a:ext cx="5652541" cy="756084"/>
          </a:xfrm>
        </p:spPr>
        <p:txBody>
          <a:bodyPr/>
          <a:lstStyle>
            <a:lvl1pPr marL="0" indent="0" algn="l">
              <a:lnSpc>
                <a:spcPts val="2150"/>
              </a:lnSpc>
              <a:spcAft>
                <a:spcPts val="0"/>
              </a:spcAft>
              <a:buNone/>
              <a:defRPr sz="1800" spc="5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8" name="Textplatzhalter 7"/>
          <p:cNvSpPr>
            <a:spLocks noGrp="1"/>
          </p:cNvSpPr>
          <p:nvPr>
            <p:ph type="body" sz="quarter" idx="12"/>
          </p:nvPr>
        </p:nvSpPr>
        <p:spPr>
          <a:xfrm>
            <a:off x="1655764" y="1851862"/>
            <a:ext cx="5652540" cy="317500"/>
          </a:xfrm>
        </p:spPr>
        <p:txBody>
          <a:bodyPr anchor="b"/>
          <a:lstStyle>
            <a:lvl1pPr>
              <a:lnSpc>
                <a:spcPts val="1900"/>
              </a:lnSpc>
              <a:spcAft>
                <a:spcPts val="0"/>
              </a:spcAft>
              <a:defRPr sz="1600" cap="all" spc="40" baseline="0"/>
            </a:lvl1pPr>
          </a:lstStyle>
          <a:p>
            <a:pPr lvl="0"/>
            <a:r>
              <a:rPr lang="de-DE"/>
              <a:t>Formatvorlagen des Textmasters bearbeiten</a:t>
            </a:r>
          </a:p>
        </p:txBody>
      </p:sp>
      <p:sp>
        <p:nvSpPr>
          <p:cNvPr id="6" name="Fußzeilenplatzhalter 4"/>
          <p:cNvSpPr>
            <a:spLocks noGrp="1"/>
          </p:cNvSpPr>
          <p:nvPr>
            <p:ph type="ftr" sz="quarter" idx="13"/>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414484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p:nvPr>
        </p:nvSpPr>
        <p:spPr>
          <a:xfrm>
            <a:off x="628650" y="1389459"/>
            <a:ext cx="3997356" cy="3504600"/>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4" name="Inhaltsplatzhalter 3"/>
          <p:cNvSpPr>
            <a:spLocks noGrp="1"/>
          </p:cNvSpPr>
          <p:nvPr>
            <p:ph sz="half" idx="2"/>
          </p:nvPr>
        </p:nvSpPr>
        <p:spPr>
          <a:xfrm>
            <a:off x="4869824" y="1389460"/>
            <a:ext cx="3996761" cy="3504599"/>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0"/>
          </p:nvPr>
        </p:nvSpPr>
        <p:spPr/>
        <p:txBody>
          <a:bodyPr/>
          <a:lstStyle>
            <a:lvl1pPr>
              <a:defRPr/>
            </a:lvl1pPr>
          </a:lstStyle>
          <a:p>
            <a:pPr>
              <a:defRPr/>
            </a:pPr>
            <a:endParaRPr lang="de-CH" dirty="0"/>
          </a:p>
        </p:txBody>
      </p:sp>
      <p:sp>
        <p:nvSpPr>
          <p:cNvPr id="6" name="Foliennummernplatzhalter 5"/>
          <p:cNvSpPr>
            <a:spLocks noGrp="1"/>
          </p:cNvSpPr>
          <p:nvPr>
            <p:ph type="sldNum" sz="quarter" idx="11"/>
          </p:nvPr>
        </p:nvSpPr>
        <p:spPr/>
        <p:txBody>
          <a:bodyPr/>
          <a:lstStyle>
            <a:lvl1pPr>
              <a:defRPr/>
            </a:lvl1pPr>
          </a:lstStyle>
          <a:p>
            <a:pPr>
              <a:defRPr/>
            </a:pPr>
            <a:fld id="{2B840C3B-88FD-4421-93CF-46C1961C8C8C}" type="slidenum">
              <a:rPr lang="de-CH"/>
              <a:pPr>
                <a:defRPr/>
              </a:pPr>
              <a:t>‹Nr.›</a:t>
            </a:fld>
            <a:endParaRPr lang="de-CH" dirty="0"/>
          </a:p>
        </p:txBody>
      </p:sp>
    </p:spTree>
    <p:extLst>
      <p:ext uri="{BB962C8B-B14F-4D97-AF65-F5344CB8AC3E}">
        <p14:creationId xmlns:p14="http://schemas.microsoft.com/office/powerpoint/2010/main" val="152510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4869228" y="1437625"/>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p:nvPr>
        </p:nvSpPr>
        <p:spPr>
          <a:xfrm>
            <a:off x="628650" y="1389459"/>
            <a:ext cx="3997356" cy="3504600"/>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4"/>
          </p:nvPr>
        </p:nvSpPr>
        <p:spPr/>
        <p:txBody>
          <a:bodyPr/>
          <a:lstStyle>
            <a:lvl1pPr>
              <a:defRPr/>
            </a:lvl1pPr>
          </a:lstStyle>
          <a:p>
            <a:pPr>
              <a:defRPr/>
            </a:pPr>
            <a:endParaRPr lang="de-CH" dirty="0"/>
          </a:p>
        </p:txBody>
      </p:sp>
      <p:sp>
        <p:nvSpPr>
          <p:cNvPr id="6" name="Foliennummernplatzhalter 5"/>
          <p:cNvSpPr>
            <a:spLocks noGrp="1"/>
          </p:cNvSpPr>
          <p:nvPr>
            <p:ph type="sldNum" sz="quarter" idx="15"/>
          </p:nvPr>
        </p:nvSpPr>
        <p:spPr/>
        <p:txBody>
          <a:bodyPr/>
          <a:lstStyle>
            <a:lvl1pPr>
              <a:defRPr/>
            </a:lvl1pPr>
          </a:lstStyle>
          <a:p>
            <a:pPr>
              <a:defRPr/>
            </a:pPr>
            <a:fld id="{C3784EFC-7458-4A14-A037-503B368F9661}" type="slidenum">
              <a:rPr lang="de-CH"/>
              <a:pPr>
                <a:defRPr/>
              </a:pPr>
              <a:t>‹Nr.›</a:t>
            </a:fld>
            <a:endParaRPr lang="de-CH" dirty="0"/>
          </a:p>
        </p:txBody>
      </p:sp>
    </p:spTree>
    <p:extLst>
      <p:ext uri="{BB962C8B-B14F-4D97-AF65-F5344CB8AC3E}">
        <p14:creationId xmlns:p14="http://schemas.microsoft.com/office/powerpoint/2010/main" val="439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629841" y="1437624"/>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p:nvPr>
        </p:nvSpPr>
        <p:spPr>
          <a:xfrm>
            <a:off x="4869824" y="1389460"/>
            <a:ext cx="3996761" cy="3504599"/>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6"/>
          </p:nvPr>
        </p:nvSpPr>
        <p:spPr/>
        <p:txBody>
          <a:bodyPr/>
          <a:lstStyle>
            <a:lvl1pPr>
              <a:defRPr/>
            </a:lvl1pPr>
          </a:lstStyle>
          <a:p>
            <a:pPr>
              <a:defRPr/>
            </a:pPr>
            <a:endParaRPr lang="de-CH" dirty="0"/>
          </a:p>
        </p:txBody>
      </p:sp>
      <p:sp>
        <p:nvSpPr>
          <p:cNvPr id="6" name="Foliennummernplatzhalter 5"/>
          <p:cNvSpPr>
            <a:spLocks noGrp="1"/>
          </p:cNvSpPr>
          <p:nvPr>
            <p:ph type="sldNum" sz="quarter" idx="17"/>
          </p:nvPr>
        </p:nvSpPr>
        <p:spPr/>
        <p:txBody>
          <a:bodyPr/>
          <a:lstStyle>
            <a:lvl1pPr>
              <a:defRPr/>
            </a:lvl1pPr>
          </a:lstStyle>
          <a:p>
            <a:pPr>
              <a:defRPr/>
            </a:pPr>
            <a:fld id="{6BD903A7-F7EB-4FDB-AD57-BDEB21F9BFEE}" type="slidenum">
              <a:rPr lang="de-CH"/>
              <a:pPr>
                <a:defRPr/>
              </a:pPr>
              <a:t>‹Nr.›</a:t>
            </a:fld>
            <a:endParaRPr lang="de-CH" dirty="0"/>
          </a:p>
        </p:txBody>
      </p:sp>
    </p:spTree>
    <p:extLst>
      <p:ext uri="{BB962C8B-B14F-4D97-AF65-F5344CB8AC3E}">
        <p14:creationId xmlns:p14="http://schemas.microsoft.com/office/powerpoint/2010/main" val="16848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629841" y="1437624"/>
            <a:ext cx="8236744"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4" name="Datumsplatzhalter 3"/>
          <p:cNvSpPr>
            <a:spLocks noGrp="1"/>
          </p:cNvSpPr>
          <p:nvPr>
            <p:ph type="dt" sz="half" idx="16"/>
          </p:nvPr>
        </p:nvSpPr>
        <p:spPr/>
        <p:txBody>
          <a:bodyPr/>
          <a:lstStyle>
            <a:lvl1pPr>
              <a:defRPr/>
            </a:lvl1pPr>
          </a:lstStyle>
          <a:p>
            <a:pPr>
              <a:defRPr/>
            </a:pPr>
            <a:endParaRPr lang="de-CH" dirty="0"/>
          </a:p>
        </p:txBody>
      </p:sp>
      <p:sp>
        <p:nvSpPr>
          <p:cNvPr id="5" name="Foliennummernplatzhalter 5"/>
          <p:cNvSpPr>
            <a:spLocks noGrp="1"/>
          </p:cNvSpPr>
          <p:nvPr>
            <p:ph type="sldNum" sz="quarter" idx="17"/>
          </p:nvPr>
        </p:nvSpPr>
        <p:spPr/>
        <p:txBody>
          <a:bodyPr/>
          <a:lstStyle>
            <a:lvl1pPr>
              <a:defRPr/>
            </a:lvl1pPr>
          </a:lstStyle>
          <a:p>
            <a:pPr>
              <a:defRPr/>
            </a:pPr>
            <a:fld id="{646E8181-6635-478D-9BD3-1820213B963A}" type="slidenum">
              <a:rPr lang="de-CH"/>
              <a:pPr>
                <a:defRPr/>
              </a:pPr>
              <a:t>‹Nr.›</a:t>
            </a:fld>
            <a:endParaRPr lang="de-CH" dirty="0"/>
          </a:p>
        </p:txBody>
      </p:sp>
    </p:spTree>
    <p:extLst>
      <p:ext uri="{BB962C8B-B14F-4D97-AF65-F5344CB8AC3E}">
        <p14:creationId xmlns:p14="http://schemas.microsoft.com/office/powerpoint/2010/main" val="214152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Datumsplatzhalter 3"/>
          <p:cNvSpPr>
            <a:spLocks noGrp="1"/>
          </p:cNvSpPr>
          <p:nvPr>
            <p:ph type="dt" sz="half" idx="10"/>
          </p:nvPr>
        </p:nvSpPr>
        <p:spPr/>
        <p:txBody>
          <a:bodyPr/>
          <a:lstStyle>
            <a:lvl1pPr>
              <a:defRPr/>
            </a:lvl1pPr>
          </a:lstStyle>
          <a:p>
            <a:pPr>
              <a:defRPr/>
            </a:pPr>
            <a:endParaRPr lang="de-CH" dirty="0"/>
          </a:p>
        </p:txBody>
      </p:sp>
      <p:sp>
        <p:nvSpPr>
          <p:cNvPr id="4" name="Foliennummernplatzhalter 5"/>
          <p:cNvSpPr>
            <a:spLocks noGrp="1"/>
          </p:cNvSpPr>
          <p:nvPr>
            <p:ph type="sldNum" sz="quarter" idx="11"/>
          </p:nvPr>
        </p:nvSpPr>
        <p:spPr/>
        <p:txBody>
          <a:bodyPr/>
          <a:lstStyle>
            <a:lvl1pPr>
              <a:defRPr/>
            </a:lvl1pPr>
          </a:lstStyle>
          <a:p>
            <a:pPr>
              <a:defRPr/>
            </a:pPr>
            <a:fld id="{0211A238-F4F1-4913-8425-8067FAE2D34F}" type="slidenum">
              <a:rPr lang="de-CH"/>
              <a:pPr>
                <a:defRPr/>
              </a:pPr>
              <a:t>‹Nr.›</a:t>
            </a:fld>
            <a:endParaRPr lang="de-CH" dirty="0"/>
          </a:p>
        </p:txBody>
      </p:sp>
    </p:spTree>
    <p:extLst>
      <p:ext uri="{BB962C8B-B14F-4D97-AF65-F5344CB8AC3E}">
        <p14:creationId xmlns:p14="http://schemas.microsoft.com/office/powerpoint/2010/main" val="298665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CH" dirty="0"/>
          </a:p>
        </p:txBody>
      </p:sp>
      <p:sp>
        <p:nvSpPr>
          <p:cNvPr id="3" name="Foliennummernplatzhalter 5"/>
          <p:cNvSpPr>
            <a:spLocks noGrp="1"/>
          </p:cNvSpPr>
          <p:nvPr>
            <p:ph type="sldNum" sz="quarter" idx="11"/>
          </p:nvPr>
        </p:nvSpPr>
        <p:spPr/>
        <p:txBody>
          <a:bodyPr/>
          <a:lstStyle>
            <a:lvl1pPr>
              <a:defRPr/>
            </a:lvl1pPr>
          </a:lstStyle>
          <a:p>
            <a:pPr>
              <a:defRPr/>
            </a:pPr>
            <a:fld id="{10ECE8A5-03C0-456E-B593-2F65AC171655}" type="slidenum">
              <a:rPr lang="de-CH"/>
              <a:pPr>
                <a:defRPr/>
              </a:pPr>
              <a:t>‹Nr.›</a:t>
            </a:fld>
            <a:endParaRPr lang="de-CH" dirty="0"/>
          </a:p>
        </p:txBody>
      </p:sp>
    </p:spTree>
    <p:extLst>
      <p:ext uri="{BB962C8B-B14F-4D97-AF65-F5344CB8AC3E}">
        <p14:creationId xmlns:p14="http://schemas.microsoft.com/office/powerpoint/2010/main" val="45465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Text/Aufzähl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8"/>
            <a:ext cx="7197726" cy="32193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a:xfrm>
            <a:off x="0" y="0"/>
            <a:ext cx="0" cy="0"/>
          </a:xfrm>
        </p:spPr>
        <p:txBody>
          <a:bodyPr/>
          <a:lstStyle>
            <a:lvl1pPr>
              <a:defRPr/>
            </a:lvl1pPr>
          </a:lstStyle>
          <a:p>
            <a:pPr>
              <a:defRPr/>
            </a:pPr>
            <a:r>
              <a:rPr lang="fr-CH"/>
              <a:t>Bildungs- und Kulturdirektion</a:t>
            </a:r>
            <a:endParaRPr lang="de-CH"/>
          </a:p>
        </p:txBody>
      </p:sp>
    </p:spTree>
    <p:extLst>
      <p:ext uri="{BB962C8B-B14F-4D97-AF65-F5344CB8AC3E}">
        <p14:creationId xmlns:p14="http://schemas.microsoft.com/office/powerpoint/2010/main" val="3858071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9"/>
            <a:ext cx="8228013" cy="461665"/>
          </a:xfrm>
        </p:spPr>
        <p:txBody>
          <a:bodyPr/>
          <a:lstStyle/>
          <a:p>
            <a:r>
              <a:rPr lang="fr-FR"/>
              <a:t>Modifiez le style du titre</a:t>
            </a:r>
            <a:endParaRPr lang="fr-CH"/>
          </a:p>
        </p:txBody>
      </p:sp>
      <p:sp>
        <p:nvSpPr>
          <p:cNvPr id="3" name="Rectangle 4"/>
          <p:cNvSpPr>
            <a:spLocks noGrp="1" noChangeArrowheads="1"/>
          </p:cNvSpPr>
          <p:nvPr>
            <p:ph type="sldNum" idx="10"/>
          </p:nvPr>
        </p:nvSpPr>
        <p:spPr>
          <a:xfrm>
            <a:off x="0" y="0"/>
            <a:ext cx="0" cy="0"/>
          </a:xfrm>
        </p:spPr>
        <p:txBody>
          <a:bodyPr/>
          <a:lstStyle>
            <a:lvl1pPr>
              <a:defRPr/>
            </a:lvl1pPr>
          </a:lstStyle>
          <a:p>
            <a:pPr>
              <a:defRPr/>
            </a:pPr>
            <a:fld id="{A407037E-4D68-4B98-ACDB-ACA7A231CD39}" type="slidenum">
              <a:rPr lang="de-CH" altLang="fr-FR"/>
              <a:pPr>
                <a:defRPr/>
              </a:pPr>
              <a:t>‹Nr.›</a:t>
            </a:fld>
            <a:endParaRPr lang="de-CH" altLang="fr-FR"/>
          </a:p>
        </p:txBody>
      </p:sp>
    </p:spTree>
    <p:extLst>
      <p:ext uri="{BB962C8B-B14F-4D97-AF65-F5344CB8AC3E}">
        <p14:creationId xmlns:p14="http://schemas.microsoft.com/office/powerpoint/2010/main" val="1667034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contenu et image à dro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FR"/>
              <a:t>Modifiez le style du titre</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4869228" y="1437625"/>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fr-FR" noProof="0"/>
              <a:t>Cliquez sur l'icône pour ajouter une image</a:t>
            </a:r>
            <a:endParaRPr lang="fr-FR" noProof="0" dirty="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p:nvPr>
        </p:nvSpPr>
        <p:spPr>
          <a:xfrm>
            <a:off x="628650" y="1389459"/>
            <a:ext cx="3997356" cy="3504600"/>
          </a:xfrm>
        </p:spPr>
        <p:txBody>
          <a:bodyPr/>
          <a:lstStyle>
            <a:lvl1pPr>
              <a:defRPr/>
            </a:lvl1pPr>
            <a:lvl2pPr>
              <a:defRPr/>
            </a:lvl2pPr>
            <a:lvl3pPr>
              <a:defRPr/>
            </a:lvl3pPr>
            <a:lvl4pPr>
              <a:defRPr/>
            </a:lvl4pPr>
            <a:lvl5pPr>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dirty="0"/>
          </a:p>
        </p:txBody>
      </p:sp>
      <p:sp>
        <p:nvSpPr>
          <p:cNvPr id="5" name="Datumsplatzhalter 7"/>
          <p:cNvSpPr>
            <a:spLocks noGrp="1"/>
          </p:cNvSpPr>
          <p:nvPr>
            <p:ph type="dt" sz="half" idx="14"/>
          </p:nvPr>
        </p:nvSpPr>
        <p:spPr/>
        <p:txBody>
          <a:bodyPr/>
          <a:lstStyle>
            <a:lvl1pPr>
              <a:defRPr smtClean="0"/>
            </a:lvl1pPr>
          </a:lstStyle>
          <a:p>
            <a:pPr>
              <a:defRPr/>
            </a:pPr>
            <a:endParaRPr lang="de-CH" dirty="0"/>
          </a:p>
        </p:txBody>
      </p:sp>
      <p:sp>
        <p:nvSpPr>
          <p:cNvPr id="6" name="Fußzeilenplatzhalter 8"/>
          <p:cNvSpPr>
            <a:spLocks noGrp="1"/>
          </p:cNvSpPr>
          <p:nvPr>
            <p:ph type="ftr" sz="quarter" idx="15"/>
          </p:nvPr>
        </p:nvSpPr>
        <p:spPr/>
        <p:txBody>
          <a:bodyPr/>
          <a:lstStyle>
            <a:lvl1pPr>
              <a:defRPr dirty="0"/>
            </a:lvl1pPr>
          </a:lstStyle>
          <a:p>
            <a:pPr>
              <a:defRPr/>
            </a:pPr>
            <a:r>
              <a:rPr lang="de-CH"/>
              <a:t>Bildungs- und Kulturdirektion</a:t>
            </a:r>
          </a:p>
        </p:txBody>
      </p:sp>
      <p:sp>
        <p:nvSpPr>
          <p:cNvPr id="7" name="Foliennummernplatzhalter 9"/>
          <p:cNvSpPr>
            <a:spLocks noGrp="1"/>
          </p:cNvSpPr>
          <p:nvPr>
            <p:ph type="sldNum" sz="quarter" idx="16"/>
          </p:nvPr>
        </p:nvSpPr>
        <p:spPr/>
        <p:txBody>
          <a:bodyPr/>
          <a:lstStyle>
            <a:lvl1pPr>
              <a:defRPr/>
            </a:lvl1pPr>
          </a:lstStyle>
          <a:p>
            <a:pPr>
              <a:defRPr/>
            </a:pPr>
            <a:fld id="{C58EFAE0-463E-43F1-950A-43BC0E4FC6D0}" type="slidenum">
              <a:rPr lang="de-CH"/>
              <a:pPr>
                <a:defRPr/>
              </a:pPr>
              <a:t>‹Nr.›</a:t>
            </a:fld>
            <a:endParaRPr lang="de-CH" dirty="0"/>
          </a:p>
        </p:txBody>
      </p:sp>
    </p:spTree>
    <p:extLst>
      <p:ext uri="{BB962C8B-B14F-4D97-AF65-F5344CB8AC3E}">
        <p14:creationId xmlns:p14="http://schemas.microsoft.com/office/powerpoint/2010/main" val="82967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Sublogo">
    <p:spTree>
      <p:nvGrpSpPr>
        <p:cNvPr id="1" name=""/>
        <p:cNvGrpSpPr/>
        <p:nvPr/>
      </p:nvGrpSpPr>
      <p:grpSpPr>
        <a:xfrm>
          <a:off x="0" y="0"/>
          <a:ext cx="0" cy="0"/>
          <a:chOff x="0" y="0"/>
          <a:chExt cx="0" cy="0"/>
        </a:xfrm>
      </p:grpSpPr>
      <p:sp>
        <p:nvSpPr>
          <p:cNvPr id="6" name="Rechteck 5"/>
          <p:cNvSpPr/>
          <p:nvPr userDrawn="1"/>
        </p:nvSpPr>
        <p:spPr>
          <a:xfrm>
            <a:off x="8243888" y="2247900"/>
            <a:ext cx="900112" cy="719138"/>
          </a:xfrm>
          <a:prstGeom prst="rect">
            <a:avLst/>
          </a:prstGeom>
          <a:solidFill>
            <a:schemeClr val="bg2"/>
          </a:solidFill>
          <a:ln w="9525">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2" name="Titel 1"/>
          <p:cNvSpPr>
            <a:spLocks noGrp="1"/>
          </p:cNvSpPr>
          <p:nvPr>
            <p:ph type="ctrTitle"/>
          </p:nvPr>
        </p:nvSpPr>
        <p:spPr>
          <a:xfrm>
            <a:off x="1655763" y="2202656"/>
            <a:ext cx="5652541" cy="923330"/>
          </a:xfrm>
        </p:spPr>
        <p:txBody>
          <a:bodyPr>
            <a:noAutofit/>
          </a:bodyPr>
          <a:lstStyle>
            <a:lvl1pPr>
              <a:defRPr>
                <a:solidFill>
                  <a:schemeClr val="tx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1655763" y="3480692"/>
            <a:ext cx="5652541" cy="756084"/>
          </a:xfrm>
        </p:spPr>
        <p:txBody>
          <a:bodyPr/>
          <a:lstStyle>
            <a:lvl1pPr marL="0" indent="0" algn="l">
              <a:lnSpc>
                <a:spcPts val="2150"/>
              </a:lnSpc>
              <a:spcAft>
                <a:spcPts val="0"/>
              </a:spcAft>
              <a:buNone/>
              <a:defRPr sz="1800" spc="5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8" name="Textplatzhalter 7"/>
          <p:cNvSpPr>
            <a:spLocks noGrp="1"/>
          </p:cNvSpPr>
          <p:nvPr>
            <p:ph type="body" sz="quarter" idx="12"/>
          </p:nvPr>
        </p:nvSpPr>
        <p:spPr>
          <a:xfrm>
            <a:off x="1655764" y="1851862"/>
            <a:ext cx="5652540" cy="317500"/>
          </a:xfrm>
        </p:spPr>
        <p:txBody>
          <a:bodyPr anchor="b"/>
          <a:lstStyle>
            <a:lvl1pPr marL="0" marR="0" indent="0" algn="l" defTabSz="914400" rtl="0" eaLnBrk="1" fontAlgn="base" latinLnBrk="0" hangingPunct="1">
              <a:lnSpc>
                <a:spcPts val="1900"/>
              </a:lnSpc>
              <a:spcBef>
                <a:spcPct val="0"/>
              </a:spcBef>
              <a:spcAft>
                <a:spcPts val="0"/>
              </a:spcAft>
              <a:buClr>
                <a:schemeClr val="accent2"/>
              </a:buClr>
              <a:buSzPct val="90000"/>
              <a:buFont typeface="Wingdings" pitchFamily="2" charset="2"/>
              <a:buNone/>
              <a:tabLst/>
              <a:defRPr sz="1600" cap="all" spc="40" baseline="0"/>
            </a:lvl1pPr>
          </a:lstStyle>
          <a:p>
            <a:pPr lvl="0"/>
            <a:r>
              <a:rPr lang="de-DE"/>
              <a:t>Formatvorlagen des Textmasters bearbeiten</a:t>
            </a:r>
          </a:p>
        </p:txBody>
      </p:sp>
      <p:sp>
        <p:nvSpPr>
          <p:cNvPr id="7" name="Inhaltsplatzhalter 6"/>
          <p:cNvSpPr>
            <a:spLocks noGrp="1"/>
          </p:cNvSpPr>
          <p:nvPr>
            <p:ph sz="quarter" idx="13"/>
          </p:nvPr>
        </p:nvSpPr>
        <p:spPr>
          <a:xfrm>
            <a:off x="7776000" y="1850400"/>
            <a:ext cx="1076400" cy="730250"/>
          </a:xfrm>
        </p:spPr>
        <p:txBody>
          <a:bodyPr/>
          <a:lstStyle>
            <a:lvl1pPr>
              <a:lnSpc>
                <a:spcPct val="100000"/>
              </a:lnSpc>
              <a:spcAft>
                <a:spcPts val="0"/>
              </a:spcAft>
              <a:defRPr sz="1000"/>
            </a:lvl1pPr>
          </a:lstStyle>
          <a:p>
            <a:pPr lvl="0"/>
            <a:r>
              <a:rPr lang="de-DE"/>
              <a:t>Formatvorlagen des Textmasters bearbeiten</a:t>
            </a:r>
          </a:p>
        </p:txBody>
      </p:sp>
      <p:sp>
        <p:nvSpPr>
          <p:cNvPr id="9"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34029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Aufzähl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7197726" cy="32193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16533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Nummerier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7197726" cy="3219361"/>
          </a:xfrm>
        </p:spPr>
        <p:txBody>
          <a:bodyPr/>
          <a:lstStyle>
            <a:lvl1pPr>
              <a:defRPr/>
            </a:lvl1pPr>
            <a:lvl2pPr marL="324000" indent="-324000">
              <a:buFont typeface="+mj-lt"/>
              <a:buAutoNum type="arabicPeriod"/>
              <a:defRPr/>
            </a:lvl2pPr>
            <a:lvl3pPr marL="576000">
              <a:defRPr/>
            </a:lvl3pPr>
            <a:lvl4pPr marL="828000">
              <a:defRPr/>
            </a:lvl4pPr>
            <a:lvl5pPr marL="108000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141653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Grafik">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3529013" cy="32193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quarter" idx="13"/>
          </p:nvPr>
        </p:nvSpPr>
        <p:spPr>
          <a:xfrm>
            <a:off x="5327650" y="1408113"/>
            <a:ext cx="3525838" cy="3165475"/>
          </a:xfrm>
        </p:spPr>
        <p:txBody>
          <a:bodyPr/>
          <a:lstStyle>
            <a:lvl1pPr>
              <a:lnSpc>
                <a:spcPct val="100000"/>
              </a:lnSpc>
              <a:spcAft>
                <a:spcPts val="0"/>
              </a:spcAft>
              <a:defRPr sz="1000" baseline="0">
                <a:solidFill>
                  <a:schemeClr val="tx1"/>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342657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Zitat/Statement">
    <p:spTree>
      <p:nvGrpSpPr>
        <p:cNvPr id="1" name=""/>
        <p:cNvGrpSpPr/>
        <p:nvPr/>
      </p:nvGrpSpPr>
      <p:grpSpPr>
        <a:xfrm>
          <a:off x="0" y="0"/>
          <a:ext cx="0" cy="0"/>
          <a:chOff x="0" y="0"/>
          <a:chExt cx="0" cy="0"/>
        </a:xfrm>
      </p:grpSpPr>
      <p:sp>
        <p:nvSpPr>
          <p:cNvPr id="9" name="Textplatzhalter 8"/>
          <p:cNvSpPr>
            <a:spLocks noGrp="1"/>
          </p:cNvSpPr>
          <p:nvPr>
            <p:ph type="body" sz="quarter" idx="11"/>
          </p:nvPr>
        </p:nvSpPr>
        <p:spPr>
          <a:xfrm>
            <a:off x="1655762" y="1765524"/>
            <a:ext cx="7197726" cy="892552"/>
          </a:xfrm>
        </p:spPr>
        <p:txBody>
          <a:bodyPr anchor="b">
            <a:spAutoFit/>
          </a:bodyPr>
          <a:lstStyle>
            <a:lvl1pPr marL="0" indent="0">
              <a:lnSpc>
                <a:spcPct val="100000"/>
              </a:lnSpc>
              <a:spcAft>
                <a:spcPts val="0"/>
              </a:spcAft>
              <a:tabLst/>
              <a:defRPr sz="2900" b="1"/>
            </a:lvl1pPr>
          </a:lstStyle>
          <a:p>
            <a:pPr lvl="0"/>
            <a:r>
              <a:rPr lang="de-DE"/>
              <a:t>Formatvorlagen des Textmasters bearbeiten</a:t>
            </a:r>
          </a:p>
        </p:txBody>
      </p:sp>
      <p:sp>
        <p:nvSpPr>
          <p:cNvPr id="4" name="Textplatzhalter 3"/>
          <p:cNvSpPr>
            <a:spLocks noGrp="1"/>
          </p:cNvSpPr>
          <p:nvPr>
            <p:ph type="body" sz="quarter" idx="13"/>
          </p:nvPr>
        </p:nvSpPr>
        <p:spPr>
          <a:xfrm>
            <a:off x="1655763" y="2932113"/>
            <a:ext cx="7197723" cy="359073"/>
          </a:xfrm>
        </p:spPr>
        <p:txBody>
          <a:bodyPr>
            <a:spAutoFit/>
          </a:bodyPr>
          <a:lstStyle>
            <a:lvl1pPr>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44647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Fußzeilenplatzhalter 4"/>
          <p:cNvSpPr>
            <a:spLocks noGrp="1"/>
          </p:cNvSpPr>
          <p:nvPr>
            <p:ph type="ftr" sz="quarter" idx="10"/>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19865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itel 2"/>
          <p:cNvSpPr>
            <a:spLocks noGrp="1"/>
          </p:cNvSpPr>
          <p:nvPr>
            <p:ph type="title"/>
          </p:nvPr>
        </p:nvSpPr>
        <p:spPr>
          <a:xfrm>
            <a:off x="1655762" y="192681"/>
            <a:ext cx="7197725" cy="461665"/>
          </a:xfrm>
        </p:spPr>
        <p:txBody>
          <a:bodyPr/>
          <a:lstStyle>
            <a:lvl1pPr>
              <a:defRPr/>
            </a:lvl1pPr>
          </a:lstStyle>
          <a:p>
            <a:r>
              <a:rPr lang="de-DE"/>
              <a:t>Titelmasterformat durch Klicken bearbeiten</a:t>
            </a:r>
            <a:endParaRPr lang="de-CH" dirty="0"/>
          </a:p>
        </p:txBody>
      </p:sp>
      <p:sp>
        <p:nvSpPr>
          <p:cNvPr id="9" name="Textplatzhalter 8"/>
          <p:cNvSpPr>
            <a:spLocks noGrp="1"/>
          </p:cNvSpPr>
          <p:nvPr>
            <p:ph type="body" sz="quarter" idx="11"/>
          </p:nvPr>
        </p:nvSpPr>
        <p:spPr>
          <a:xfrm>
            <a:off x="1655762" y="1339597"/>
            <a:ext cx="7197726" cy="1520185"/>
          </a:xfrm>
        </p:spPr>
        <p:txBody>
          <a:bodyPr/>
          <a:lstStyle>
            <a:lvl1pPr>
              <a:lnSpc>
                <a:spcPts val="2400"/>
              </a:lnSpc>
              <a:spcAft>
                <a:spcPts val="0"/>
              </a:spcAft>
              <a:defRPr sz="2000"/>
            </a:lvl1pPr>
            <a:lvl2pPr>
              <a:lnSpc>
                <a:spcPts val="2400"/>
              </a:lnSpc>
              <a:spcAft>
                <a:spcPts val="0"/>
              </a:spcAft>
              <a:defRPr sz="2000"/>
            </a:lvl2pPr>
            <a:lvl3pPr>
              <a:lnSpc>
                <a:spcPts val="2400"/>
              </a:lnSpc>
              <a:spcAft>
                <a:spcPts val="0"/>
              </a:spcAft>
              <a:defRPr sz="2000"/>
            </a:lvl3pPr>
            <a:lvl4pPr>
              <a:lnSpc>
                <a:spcPts val="2400"/>
              </a:lnSpc>
              <a:spcAft>
                <a:spcPts val="0"/>
              </a:spcAft>
              <a:defRPr sz="2000"/>
            </a:lvl4pPr>
            <a:lvl5pPr>
              <a:lnSpc>
                <a:spcPts val="2400"/>
              </a:lnSpc>
              <a:spcAft>
                <a:spcPts val="0"/>
              </a:spcAft>
              <a:defRPr sz="2000"/>
            </a:lvl5pPr>
          </a:lstStyle>
          <a:p>
            <a:pPr lvl="0"/>
            <a:r>
              <a:rPr lang="de-DE"/>
              <a:t>Formatvorlagen des Textmasters bearbeiten</a:t>
            </a:r>
          </a:p>
        </p:txBody>
      </p:sp>
      <p:sp>
        <p:nvSpPr>
          <p:cNvPr id="4" name="Textplatzhalter 3"/>
          <p:cNvSpPr>
            <a:spLocks noGrp="1"/>
          </p:cNvSpPr>
          <p:nvPr>
            <p:ph type="body" sz="quarter" idx="13"/>
          </p:nvPr>
        </p:nvSpPr>
        <p:spPr>
          <a:xfrm>
            <a:off x="1655763" y="2859782"/>
            <a:ext cx="7200900" cy="252413"/>
          </a:xfrm>
        </p:spPr>
        <p:txBody>
          <a:bodyPr/>
          <a:lstStyle>
            <a:lvl1pPr marL="0" marR="0" indent="0" algn="l" defTabSz="914400" rtl="0" eaLnBrk="1" fontAlgn="base" latinLnBrk="0" hangingPunct="1">
              <a:lnSpc>
                <a:spcPts val="1450"/>
              </a:lnSpc>
              <a:spcBef>
                <a:spcPct val="0"/>
              </a:spcBef>
              <a:spcAft>
                <a:spcPts val="0"/>
              </a:spcAft>
              <a:buClr>
                <a:schemeClr val="accent2"/>
              </a:buClr>
              <a:buSzPct val="90000"/>
              <a:buFont typeface="Wingdings" pitchFamily="2" charset="2"/>
              <a:buNone/>
              <a:tabLst/>
              <a:defRPr sz="1200"/>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43672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Grafik 9" descr="C:\Users\mascheronir\AppData\Local\Microsoft\Windows\INetCache\Content.Word\Logo_neu_Kanton Bern_max.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7950" y="65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1655763" y="192088"/>
            <a:ext cx="719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Titelmasterformat durch Klicken bearbeiten</a:t>
            </a:r>
            <a:endParaRPr lang="de-CH" altLang="de-DE"/>
          </a:p>
        </p:txBody>
      </p:sp>
      <p:sp>
        <p:nvSpPr>
          <p:cNvPr id="1028" name="Textplatzhalter 2"/>
          <p:cNvSpPr>
            <a:spLocks noGrp="1"/>
          </p:cNvSpPr>
          <p:nvPr>
            <p:ph type="body" idx="1"/>
          </p:nvPr>
        </p:nvSpPr>
        <p:spPr bwMode="auto">
          <a:xfrm>
            <a:off x="1655763" y="1352550"/>
            <a:ext cx="719772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5" name="Fußzeilenplatzhalter 4"/>
          <p:cNvSpPr>
            <a:spLocks noGrp="1"/>
          </p:cNvSpPr>
          <p:nvPr>
            <p:ph type="ftr" sz="quarter" idx="3"/>
          </p:nvPr>
        </p:nvSpPr>
        <p:spPr>
          <a:xfrm>
            <a:off x="1655763" y="4830763"/>
            <a:ext cx="7197725" cy="163512"/>
          </a:xfrm>
          <a:prstGeom prst="rect">
            <a:avLst/>
          </a:prstGeom>
        </p:spPr>
        <p:txBody>
          <a:bodyPr vert="horz" lIns="0" tIns="0" rIns="0" bIns="0" rtlCol="0" anchor="t" anchorCtr="0"/>
          <a:lstStyle>
            <a:lvl1pPr algn="l" eaLnBrk="1" fontAlgn="auto" hangingPunct="1">
              <a:spcBef>
                <a:spcPts val="0"/>
              </a:spcBef>
              <a:spcAft>
                <a:spcPts val="0"/>
              </a:spcAft>
              <a:defRPr sz="800" spc="20" baseline="0">
                <a:solidFill>
                  <a:schemeClr val="tx1"/>
                </a:solidFill>
                <a:latin typeface="+mn-lt"/>
                <a:cs typeface="+mn-cs"/>
              </a:defRPr>
            </a:lvl1pPr>
          </a:lstStyle>
          <a:p>
            <a:pPr>
              <a:defRPr/>
            </a:pPr>
            <a:r>
              <a:rPr lang="de-CH"/>
              <a:t>Erziehungsdirektion | Amt für Kindergarten, Volksschule und Beratung</a:t>
            </a:r>
          </a:p>
        </p:txBody>
      </p:sp>
      <p:sp>
        <p:nvSpPr>
          <p:cNvPr id="9" name="Textfeld 8"/>
          <p:cNvSpPr txBox="1"/>
          <p:nvPr userDrawn="1"/>
        </p:nvSpPr>
        <p:spPr>
          <a:xfrm>
            <a:off x="250825" y="4783138"/>
            <a:ext cx="1333500" cy="185737"/>
          </a:xfrm>
          <a:prstGeom prst="rect">
            <a:avLst/>
          </a:prstGeom>
          <a:noFill/>
        </p:spPr>
        <p:txBody>
          <a:bodyPr lIns="0" tIns="0" rIns="0" bIns="0"/>
          <a:lstStyle/>
          <a:p>
            <a:pPr eaLnBrk="1" hangingPunct="1">
              <a:defRPr/>
            </a:pPr>
            <a:r>
              <a:rPr lang="de-CH" sz="1200" b="1" spc="10" dirty="0">
                <a:latin typeface="Arial" charset="0"/>
                <a:cs typeface="Arial" charset="0"/>
              </a:rPr>
              <a:t>Kanton Bern</a:t>
            </a:r>
          </a:p>
        </p:txBody>
      </p:sp>
      <p:sp>
        <p:nvSpPr>
          <p:cNvPr id="1032" name="Textfeld 10"/>
          <p:cNvSpPr txBox="1">
            <a:spLocks noChangeArrowheads="1"/>
          </p:cNvSpPr>
          <p:nvPr userDrawn="1"/>
        </p:nvSpPr>
        <p:spPr bwMode="auto">
          <a:xfrm>
            <a:off x="8812213" y="2425700"/>
            <a:ext cx="2524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8F8FEF2E-43FC-4556-9AD6-42A2BC148FF5}" type="slidenum">
              <a:rPr lang="de-CH" altLang="de-DE" sz="900" smtClean="0">
                <a:solidFill>
                  <a:srgbClr val="000000"/>
                </a:solidFill>
              </a:rPr>
              <a:pPr algn="r" eaLnBrk="1" hangingPunct="1">
                <a:defRPr/>
              </a:pPr>
              <a:t>‹Nr.›</a:t>
            </a:fld>
            <a:endParaRPr lang="de-CH" altLang="de-DE" sz="90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0" r:id="rId4"/>
    <p:sldLayoutId id="2147484001" r:id="rId5"/>
    <p:sldLayoutId id="2147484002" r:id="rId6"/>
    <p:sldLayoutId id="2147484003" r:id="rId7"/>
    <p:sldLayoutId id="2147484004" r:id="rId8"/>
    <p:sldLayoutId id="2147484005" r:id="rId9"/>
    <p:sldLayoutId id="2147484009" r:id="rId10"/>
  </p:sldLayoutIdLst>
  <p:hf hdr="0" dt="0"/>
  <p:txStyles>
    <p:titleStyle>
      <a:lvl1pPr algn="l" rtl="0" eaLnBrk="0" fontAlgn="base" hangingPunct="0">
        <a:lnSpc>
          <a:spcPts val="3600"/>
        </a:lnSpc>
        <a:spcBef>
          <a:spcPct val="0"/>
        </a:spcBef>
        <a:spcAft>
          <a:spcPct val="0"/>
        </a:spcAft>
        <a:defRPr sz="3000" b="1" kern="1200">
          <a:solidFill>
            <a:schemeClr val="accent2"/>
          </a:solidFill>
          <a:latin typeface="+mj-lt"/>
          <a:ea typeface="+mj-ea"/>
          <a:cs typeface="+mj-cs"/>
        </a:defRPr>
      </a:lvl1pPr>
      <a:lvl2pPr algn="l" rtl="0" eaLnBrk="0" fontAlgn="base" hangingPunct="0">
        <a:lnSpc>
          <a:spcPts val="3600"/>
        </a:lnSpc>
        <a:spcBef>
          <a:spcPct val="0"/>
        </a:spcBef>
        <a:spcAft>
          <a:spcPct val="0"/>
        </a:spcAft>
        <a:defRPr sz="3000" b="1">
          <a:solidFill>
            <a:schemeClr val="accent2"/>
          </a:solidFill>
          <a:latin typeface="Arial" charset="0"/>
        </a:defRPr>
      </a:lvl2pPr>
      <a:lvl3pPr algn="l" rtl="0" eaLnBrk="0" fontAlgn="base" hangingPunct="0">
        <a:lnSpc>
          <a:spcPts val="3600"/>
        </a:lnSpc>
        <a:spcBef>
          <a:spcPct val="0"/>
        </a:spcBef>
        <a:spcAft>
          <a:spcPct val="0"/>
        </a:spcAft>
        <a:defRPr sz="3000" b="1">
          <a:solidFill>
            <a:schemeClr val="accent2"/>
          </a:solidFill>
          <a:latin typeface="Arial" charset="0"/>
        </a:defRPr>
      </a:lvl3pPr>
      <a:lvl4pPr algn="l" rtl="0" eaLnBrk="0" fontAlgn="base" hangingPunct="0">
        <a:lnSpc>
          <a:spcPts val="3600"/>
        </a:lnSpc>
        <a:spcBef>
          <a:spcPct val="0"/>
        </a:spcBef>
        <a:spcAft>
          <a:spcPct val="0"/>
        </a:spcAft>
        <a:defRPr sz="3000" b="1">
          <a:solidFill>
            <a:schemeClr val="accent2"/>
          </a:solidFill>
          <a:latin typeface="Arial" charset="0"/>
        </a:defRPr>
      </a:lvl4pPr>
      <a:lvl5pPr algn="l" rtl="0" eaLnBrk="0" fontAlgn="base" hangingPunct="0">
        <a:lnSpc>
          <a:spcPts val="3600"/>
        </a:lnSpc>
        <a:spcBef>
          <a:spcPct val="0"/>
        </a:spcBef>
        <a:spcAft>
          <a:spcPct val="0"/>
        </a:spcAft>
        <a:defRPr sz="3000" b="1">
          <a:solidFill>
            <a:schemeClr val="accent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rtl="0" eaLnBrk="0" fontAlgn="base" hangingPunct="0">
        <a:lnSpc>
          <a:spcPts val="2750"/>
        </a:lnSpc>
        <a:spcBef>
          <a:spcPct val="0"/>
        </a:spcBef>
        <a:spcAft>
          <a:spcPts val="900"/>
        </a:spcAft>
        <a:buClr>
          <a:schemeClr val="accent2"/>
        </a:buClr>
        <a:buSzPct val="90000"/>
        <a:buFont typeface="Wingdings" panose="05000000000000000000" pitchFamily="2" charset="2"/>
        <a:defRPr sz="2300" kern="1200">
          <a:solidFill>
            <a:schemeClr val="tx1"/>
          </a:solidFill>
          <a:latin typeface="+mn-lt"/>
          <a:ea typeface="+mn-ea"/>
          <a:cs typeface="+mn-cs"/>
        </a:defRPr>
      </a:lvl1pPr>
      <a:lvl2pPr marL="250825" indent="-250825" algn="l" rtl="0" eaLnBrk="0" fontAlgn="base" hangingPunct="0">
        <a:lnSpc>
          <a:spcPts val="2750"/>
        </a:lnSpc>
        <a:spcBef>
          <a:spcPct val="0"/>
        </a:spcBef>
        <a:spcAft>
          <a:spcPts val="900"/>
        </a:spcAft>
        <a:buClr>
          <a:schemeClr val="accent2"/>
        </a:buClr>
        <a:buSzPct val="100000"/>
        <a:buFont typeface="Arial" panose="020B0604020202020204" pitchFamily="34" charset="0"/>
        <a:buChar char="–"/>
        <a:defRPr sz="2300" kern="1200">
          <a:solidFill>
            <a:schemeClr val="tx1"/>
          </a:solidFill>
          <a:latin typeface="+mn-lt"/>
          <a:ea typeface="+mn-ea"/>
          <a:cs typeface="+mn-cs"/>
        </a:defRPr>
      </a:lvl2pPr>
      <a:lvl3pPr marL="503238"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3pPr>
      <a:lvl4pPr marL="755650"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4pPr>
      <a:lvl5pPr marL="1006475"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803673"/>
            <a:ext cx="823793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CH" altLang="de-DE"/>
          </a:p>
        </p:txBody>
      </p:sp>
      <p:sp>
        <p:nvSpPr>
          <p:cNvPr id="1027" name="Textplatzhalter 2"/>
          <p:cNvSpPr>
            <a:spLocks noGrp="1"/>
          </p:cNvSpPr>
          <p:nvPr>
            <p:ph type="body" idx="1"/>
          </p:nvPr>
        </p:nvSpPr>
        <p:spPr bwMode="auto">
          <a:xfrm>
            <a:off x="628650" y="1389460"/>
            <a:ext cx="8237935" cy="350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4" name="Datumsplatzhalter 3"/>
          <p:cNvSpPr>
            <a:spLocks noGrp="1"/>
          </p:cNvSpPr>
          <p:nvPr>
            <p:ph type="dt" sz="half" idx="2"/>
          </p:nvPr>
        </p:nvSpPr>
        <p:spPr>
          <a:xfrm>
            <a:off x="7002066" y="325041"/>
            <a:ext cx="1566863" cy="82153"/>
          </a:xfrm>
          <a:prstGeom prst="rect">
            <a:avLst/>
          </a:prstGeom>
        </p:spPr>
        <p:txBody>
          <a:bodyPr vert="horz" lIns="0" tIns="0" rIns="0" bIns="0" rtlCol="0" anchor="t" anchorCtr="0"/>
          <a:lstStyle>
            <a:lvl1pPr algn="l" eaLnBrk="1" fontAlgn="auto" hangingPunct="1">
              <a:spcBef>
                <a:spcPts val="0"/>
              </a:spcBef>
              <a:spcAft>
                <a:spcPts val="0"/>
              </a:spcAft>
              <a:defRPr sz="615" baseline="0">
                <a:solidFill>
                  <a:schemeClr val="tx1"/>
                </a:solidFill>
                <a:latin typeface="+mn-lt"/>
              </a:defRPr>
            </a:lvl1pPr>
          </a:lstStyle>
          <a:p>
            <a:pPr>
              <a:defRPr/>
            </a:pPr>
            <a:endParaRPr lang="de-CH" dirty="0"/>
          </a:p>
        </p:txBody>
      </p:sp>
      <p:sp>
        <p:nvSpPr>
          <p:cNvPr id="6" name="Foliennummernplatzhalter 5"/>
          <p:cNvSpPr>
            <a:spLocks noGrp="1"/>
          </p:cNvSpPr>
          <p:nvPr>
            <p:ph type="sldNum" sz="quarter" idx="4"/>
          </p:nvPr>
        </p:nvSpPr>
        <p:spPr>
          <a:xfrm>
            <a:off x="8622507" y="330993"/>
            <a:ext cx="241697" cy="80963"/>
          </a:xfrm>
          <a:prstGeom prst="rect">
            <a:avLst/>
          </a:prstGeom>
        </p:spPr>
        <p:txBody>
          <a:bodyPr vert="horz" lIns="0" tIns="0" rIns="0" bIns="0" rtlCol="0" anchor="t" anchorCtr="0"/>
          <a:lstStyle>
            <a:lvl1pPr algn="r" eaLnBrk="1" fontAlgn="auto" hangingPunct="1">
              <a:spcBef>
                <a:spcPts val="0"/>
              </a:spcBef>
              <a:spcAft>
                <a:spcPts val="0"/>
              </a:spcAft>
              <a:defRPr sz="615" baseline="0">
                <a:solidFill>
                  <a:schemeClr val="tx1"/>
                </a:solidFill>
                <a:latin typeface="+mn-lt"/>
              </a:defRPr>
            </a:lvl1pPr>
          </a:lstStyle>
          <a:p>
            <a:pPr>
              <a:defRPr/>
            </a:pPr>
            <a:fld id="{5C0F125B-0051-4C8D-9FCE-BE8F8995CD5D}" type="slidenum">
              <a:rPr lang="de-CH"/>
              <a:pPr>
                <a:defRPr/>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pic>
        <p:nvPicPr>
          <p:cNvPr id="1031" name="Grafik 12"/>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3876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Lst>
  <p:hf sldNum="0" hdr="0" dt="0"/>
  <p:txStyles>
    <p:titleStyle>
      <a:lvl1pPr algn="l" defTabSz="335756" rtl="0" eaLnBrk="0" fontAlgn="base" hangingPunct="0">
        <a:spcBef>
          <a:spcPct val="0"/>
        </a:spcBef>
        <a:spcAft>
          <a:spcPct val="0"/>
        </a:spcAft>
        <a:defRPr sz="2550" kern="1200">
          <a:solidFill>
            <a:schemeClr val="tx1"/>
          </a:solidFill>
          <a:latin typeface="+mj-lt"/>
          <a:ea typeface="+mj-ea"/>
          <a:cs typeface="+mj-cs"/>
        </a:defRPr>
      </a:lvl1pPr>
      <a:lvl2pPr algn="l" defTabSz="335756" rtl="0" eaLnBrk="0" fontAlgn="base" hangingPunct="0">
        <a:spcBef>
          <a:spcPct val="0"/>
        </a:spcBef>
        <a:spcAft>
          <a:spcPct val="0"/>
        </a:spcAft>
        <a:defRPr sz="2550">
          <a:solidFill>
            <a:schemeClr val="tx1"/>
          </a:solidFill>
          <a:latin typeface="Arial" panose="020B0604020202020204" pitchFamily="34" charset="0"/>
        </a:defRPr>
      </a:lvl2pPr>
      <a:lvl3pPr algn="l" defTabSz="335756" rtl="0" eaLnBrk="0" fontAlgn="base" hangingPunct="0">
        <a:spcBef>
          <a:spcPct val="0"/>
        </a:spcBef>
        <a:spcAft>
          <a:spcPct val="0"/>
        </a:spcAft>
        <a:defRPr sz="2550">
          <a:solidFill>
            <a:schemeClr val="tx1"/>
          </a:solidFill>
          <a:latin typeface="Arial" panose="020B0604020202020204" pitchFamily="34" charset="0"/>
        </a:defRPr>
      </a:lvl3pPr>
      <a:lvl4pPr algn="l" defTabSz="335756" rtl="0" eaLnBrk="0" fontAlgn="base" hangingPunct="0">
        <a:spcBef>
          <a:spcPct val="0"/>
        </a:spcBef>
        <a:spcAft>
          <a:spcPct val="0"/>
        </a:spcAft>
        <a:defRPr sz="2550">
          <a:solidFill>
            <a:schemeClr val="tx1"/>
          </a:solidFill>
          <a:latin typeface="Arial" panose="020B0604020202020204" pitchFamily="34" charset="0"/>
        </a:defRPr>
      </a:lvl4pPr>
      <a:lvl5pPr algn="l" defTabSz="335756" rtl="0" eaLnBrk="0" fontAlgn="base" hangingPunct="0">
        <a:spcBef>
          <a:spcPct val="0"/>
        </a:spcBef>
        <a:spcAft>
          <a:spcPct val="0"/>
        </a:spcAft>
        <a:defRPr sz="2550">
          <a:solidFill>
            <a:schemeClr val="tx1"/>
          </a:solidFill>
          <a:latin typeface="Arial" panose="020B0604020202020204" pitchFamily="34" charset="0"/>
        </a:defRPr>
      </a:lvl5pPr>
      <a:lvl6pPr marL="342900" algn="l" defTabSz="335756" rtl="0" fontAlgn="base">
        <a:spcBef>
          <a:spcPct val="0"/>
        </a:spcBef>
        <a:spcAft>
          <a:spcPct val="0"/>
        </a:spcAft>
        <a:defRPr sz="2550">
          <a:solidFill>
            <a:schemeClr val="tx1"/>
          </a:solidFill>
          <a:latin typeface="Arial" panose="020B0604020202020204" pitchFamily="34" charset="0"/>
        </a:defRPr>
      </a:lvl6pPr>
      <a:lvl7pPr marL="685800" algn="l" defTabSz="335756" rtl="0" fontAlgn="base">
        <a:spcBef>
          <a:spcPct val="0"/>
        </a:spcBef>
        <a:spcAft>
          <a:spcPct val="0"/>
        </a:spcAft>
        <a:defRPr sz="2550">
          <a:solidFill>
            <a:schemeClr val="tx1"/>
          </a:solidFill>
          <a:latin typeface="Arial" panose="020B0604020202020204" pitchFamily="34" charset="0"/>
        </a:defRPr>
      </a:lvl7pPr>
      <a:lvl8pPr marL="1028700" algn="l" defTabSz="335756" rtl="0" fontAlgn="base">
        <a:spcBef>
          <a:spcPct val="0"/>
        </a:spcBef>
        <a:spcAft>
          <a:spcPct val="0"/>
        </a:spcAft>
        <a:defRPr sz="2550">
          <a:solidFill>
            <a:schemeClr val="tx1"/>
          </a:solidFill>
          <a:latin typeface="Arial" panose="020B0604020202020204" pitchFamily="34" charset="0"/>
        </a:defRPr>
      </a:lvl8pPr>
      <a:lvl9pPr marL="1371600" algn="l" defTabSz="335756" rtl="0" fontAlgn="base">
        <a:spcBef>
          <a:spcPct val="0"/>
        </a:spcBef>
        <a:spcAft>
          <a:spcPct val="0"/>
        </a:spcAft>
        <a:defRPr sz="2550">
          <a:solidFill>
            <a:schemeClr val="tx1"/>
          </a:solidFill>
          <a:latin typeface="Arial" panose="020B0604020202020204" pitchFamily="34" charset="0"/>
        </a:defRPr>
      </a:lvl9pPr>
    </p:titleStyle>
    <p:bodyStyle>
      <a:lvl1pPr algn="l" defTabSz="336947" rtl="0" eaLnBrk="0" fontAlgn="base" hangingPunct="0">
        <a:lnSpc>
          <a:spcPct val="105000"/>
        </a:lnSpc>
        <a:spcBef>
          <a:spcPct val="0"/>
        </a:spcBef>
        <a:spcAft>
          <a:spcPct val="0"/>
        </a:spcAft>
        <a:buFont typeface="Arial" panose="020B0604020202020204" pitchFamily="34" charset="0"/>
        <a:defRPr sz="1950" kern="1200">
          <a:solidFill>
            <a:schemeClr val="tx1"/>
          </a:solidFill>
          <a:latin typeface="+mn-lt"/>
          <a:ea typeface="+mn-ea"/>
          <a:cs typeface="+mn-cs"/>
        </a:defRPr>
      </a:lvl1pPr>
      <a:lvl2pPr marL="267891" indent="-26789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2pPr>
      <a:lvl3pPr marL="536972" indent="-26908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3pPr>
      <a:lvl4pPr marL="809625" indent="-272654"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4pPr>
      <a:lvl5pPr marL="1077516" indent="-26789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hdphoto" Target="../media/hdphoto3.wdp"/><Relationship Id="rId7"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https://www.youtube.com/embed/i4eVqVz2h_Q?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platzhalt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67" b="2467"/>
          <a:stretch>
            <a:fillRect/>
          </a:stretch>
        </p:blipFill>
        <p:spPr>
          <a:xfrm>
            <a:off x="1799692" y="847203"/>
            <a:ext cx="5184068" cy="3482535"/>
          </a:xfrm>
          <a:ln>
            <a:miter lim="800000"/>
            <a:headEnd/>
            <a:tailEnd/>
          </a:ln>
        </p:spPr>
      </p:pic>
    </p:spTree>
  </p:cSld>
  <p:clrMapOvr>
    <a:masterClrMapping/>
  </p:clrMapOvr>
  <p:transition spd="slow" advTm="4138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17070" y="798094"/>
            <a:ext cx="8237935" cy="3429839"/>
          </a:xfrm>
        </p:spPr>
        <p:txBody>
          <a:bodyPr/>
          <a:lstStyle/>
          <a:p>
            <a:r>
              <a:rPr lang="fr-CH" sz="2400" dirty="0" err="1">
                <a:solidFill>
                  <a:srgbClr val="FF0000"/>
                </a:solidFill>
              </a:rPr>
              <a:t>Identitätskarte</a:t>
            </a:r>
            <a:r>
              <a:rPr lang="fr-CH" dirty="0">
                <a:solidFill>
                  <a:srgbClr val="FF0000"/>
                </a:solidFill>
              </a:rPr>
              <a:t> </a:t>
            </a:r>
            <a:br>
              <a:rPr lang="fr-CH" dirty="0">
                <a:solidFill>
                  <a:srgbClr val="FF0000"/>
                </a:solidFill>
              </a:rPr>
            </a:b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endParaRPr lang="de-CH" dirty="0"/>
          </a:p>
        </p:txBody>
      </p:sp>
      <p:pic>
        <p:nvPicPr>
          <p:cNvPr id="5" name="Image 4">
            <a:extLst>
              <a:ext uri="{FF2B5EF4-FFF2-40B4-BE49-F238E27FC236}">
                <a16:creationId xmlns:a16="http://schemas.microsoft.com/office/drawing/2014/main" id="{1D2A9652-98E2-898B-1128-08FAB3C54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71631"/>
            <a:ext cx="2852997" cy="4345406"/>
          </a:xfrm>
          <a:prstGeom prst="rect">
            <a:avLst/>
          </a:prstGeom>
        </p:spPr>
      </p:pic>
      <p:pic>
        <p:nvPicPr>
          <p:cNvPr id="9" name="Image 8">
            <a:extLst>
              <a:ext uri="{FF2B5EF4-FFF2-40B4-BE49-F238E27FC236}">
                <a16:creationId xmlns:a16="http://schemas.microsoft.com/office/drawing/2014/main" id="{EE48F393-7075-73BD-7FF1-64AD7995C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69390"/>
            <a:ext cx="2858858" cy="4567546"/>
          </a:xfrm>
          <a:prstGeom prst="rect">
            <a:avLst/>
          </a:prstGeom>
        </p:spPr>
      </p:pic>
    </p:spTree>
    <p:extLst>
      <p:ext uri="{BB962C8B-B14F-4D97-AF65-F5344CB8AC3E}">
        <p14:creationId xmlns:p14="http://schemas.microsoft.com/office/powerpoint/2010/main" val="44282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Frist</a:t>
            </a:r>
            <a:r>
              <a:rPr lang="fr-CH" sz="2400" b="0" dirty="0">
                <a:solidFill>
                  <a:srgbClr val="FF0000"/>
                </a:solidFill>
              </a:rPr>
              <a:t> </a:t>
            </a:r>
            <a:r>
              <a:rPr lang="fr-CH" sz="2400" b="0" dirty="0" err="1">
                <a:solidFill>
                  <a:srgbClr val="FF0000"/>
                </a:solidFill>
              </a:rPr>
              <a:t>für</a:t>
            </a:r>
            <a:r>
              <a:rPr lang="fr-CH" sz="2400" b="0" dirty="0">
                <a:solidFill>
                  <a:srgbClr val="FF0000"/>
                </a:solidFill>
              </a:rPr>
              <a:t> die </a:t>
            </a:r>
            <a:r>
              <a:rPr lang="fr-CH" sz="2400" b="0" dirty="0" err="1">
                <a:solidFill>
                  <a:srgbClr val="FF0000"/>
                </a:solidFill>
              </a:rPr>
              <a:t>Anmeldung</a:t>
            </a:r>
            <a:r>
              <a:rPr lang="fr-CH" sz="2400" b="0" dirty="0">
                <a:solidFill>
                  <a:srgbClr val="FF0000"/>
                </a:solidFill>
              </a:rPr>
              <a:t> </a:t>
            </a:r>
            <a:r>
              <a:rPr lang="fr-CH" sz="2400" b="0" dirty="0" err="1">
                <a:solidFill>
                  <a:srgbClr val="FF0000"/>
                </a:solidFill>
              </a:rPr>
              <a:t>und</a:t>
            </a:r>
            <a:r>
              <a:rPr lang="fr-CH" sz="2400" b="0" dirty="0">
                <a:solidFill>
                  <a:srgbClr val="FF0000"/>
                </a:solidFill>
              </a:rPr>
              <a:t> </a:t>
            </a:r>
            <a:r>
              <a:rPr lang="fr-CH" sz="2400" b="0" dirty="0" err="1">
                <a:solidFill>
                  <a:srgbClr val="FF0000"/>
                </a:solidFill>
              </a:rPr>
              <a:t>Ausfüllen</a:t>
            </a:r>
            <a:r>
              <a:rPr lang="fr-CH" sz="2400" b="0" dirty="0">
                <a:solidFill>
                  <a:srgbClr val="FF0000"/>
                </a:solidFill>
              </a:rPr>
              <a:t> der </a:t>
            </a:r>
            <a:r>
              <a:rPr lang="fr-CH" sz="2400" b="0" dirty="0" err="1">
                <a:solidFill>
                  <a:srgbClr val="FF0000"/>
                </a:solidFill>
              </a:rPr>
              <a:t>Identitätskarte</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r>
              <a:rPr lang="de-CH" altLang="fr-FR" dirty="0"/>
              <a:t>Die Anmeldung und die Identitätskarte müssen bis am </a:t>
            </a:r>
            <a:r>
              <a:rPr lang="de-CH" altLang="fr-FR" b="1" dirty="0">
                <a:highlight>
                  <a:srgbClr val="FFFF00"/>
                </a:highlight>
              </a:rPr>
              <a:t>xx.xx.2025 </a:t>
            </a:r>
            <a:r>
              <a:rPr lang="de-CH" altLang="fr-FR" dirty="0"/>
              <a:t>an die Schule zurückgeschickt werden.</a:t>
            </a: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r>
              <a:rPr lang="de-CH" altLang="fr-FR" dirty="0"/>
              <a:t>Die Schule muss beide Dokumente an das Büro für Sprachaustausch des Kantons Bern bis spätestens am Mittwoch 17. September zurückschicken.  </a:t>
            </a:r>
          </a:p>
          <a:p>
            <a:pPr marL="257175" indent="-257175" eaLnBrk="1">
              <a:buFont typeface="Arial" panose="020B0604020202020204" pitchFamily="34" charset="0"/>
              <a:buChar char="•"/>
              <a:defRPr/>
            </a:pPr>
            <a:endParaRPr lang="de-CH" altLang="fr-FR" dirty="0">
              <a:solidFill>
                <a:srgbClr val="FF0000"/>
              </a:solidFill>
            </a:endParaRPr>
          </a:p>
          <a:p>
            <a:pPr eaLnBrk="1">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p:txBody>
      </p:sp>
    </p:spTree>
    <p:extLst>
      <p:ext uri="{BB962C8B-B14F-4D97-AF65-F5344CB8AC3E}">
        <p14:creationId xmlns:p14="http://schemas.microsoft.com/office/powerpoint/2010/main" val="31011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Zuweisung</a:t>
            </a:r>
            <a:r>
              <a:rPr lang="fr-CH" b="0" dirty="0">
                <a:solidFill>
                  <a:srgbClr val="FF0000"/>
                </a:solidFill>
              </a:rPr>
              <a:t> </a:t>
            </a:r>
            <a:r>
              <a:rPr lang="fr-CH" b="0" dirty="0" err="1">
                <a:solidFill>
                  <a:srgbClr val="FF0000"/>
                </a:solidFill>
              </a:rPr>
              <a:t>einer</a:t>
            </a:r>
            <a:r>
              <a:rPr lang="fr-CH" b="0" dirty="0">
                <a:solidFill>
                  <a:srgbClr val="FF0000"/>
                </a:solidFill>
              </a:rPr>
              <a:t> </a:t>
            </a:r>
            <a:r>
              <a:rPr lang="fr-CH" b="0" dirty="0" err="1">
                <a:solidFill>
                  <a:srgbClr val="FF0000"/>
                </a:solidFill>
              </a:rPr>
              <a:t>Partnerschule</a:t>
            </a:r>
            <a:r>
              <a:rPr lang="fr-CH" b="0" dirty="0">
                <a:solidFill>
                  <a:srgbClr val="FF0000"/>
                </a:solidFill>
              </a:rPr>
              <a:t> </a:t>
            </a:r>
            <a:r>
              <a:rPr lang="fr-CH" b="0" dirty="0" err="1">
                <a:solidFill>
                  <a:srgbClr val="FF0000"/>
                </a:solidFill>
              </a:rPr>
              <a:t>und</a:t>
            </a:r>
            <a:r>
              <a:rPr lang="fr-CH" b="0" dirty="0">
                <a:solidFill>
                  <a:srgbClr val="FF0000"/>
                </a:solidFill>
              </a:rPr>
              <a:t> </a:t>
            </a:r>
            <a:r>
              <a:rPr lang="fr-CH" b="0" dirty="0" err="1">
                <a:solidFill>
                  <a:srgbClr val="FF0000"/>
                </a:solidFill>
              </a:rPr>
              <a:t>Lehrpersonentreffen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257175" indent="-257175" eaLnBrk="1">
              <a:buFont typeface="Arial" panose="020B0604020202020204" pitchFamily="34" charset="0"/>
              <a:buChar char="•"/>
              <a:defRPr/>
            </a:pPr>
            <a:r>
              <a:rPr lang="de-CH" altLang="fr-FR" dirty="0"/>
              <a:t>Die Zuweisung einer Partnerschule und die Bildung von Tandems wird von den Sprachaustauschbüros des Kantons Bern und Wallis vorgenommen.</a:t>
            </a: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r>
              <a:rPr lang="de-CH" altLang="fr-FR" dirty="0"/>
              <a:t>Die Lehrpersonen bereiten den Austausch bei einem Lehrpersonentreffen in Thun vor (Anfang November)</a:t>
            </a:r>
          </a:p>
        </p:txBody>
      </p:sp>
    </p:spTree>
    <p:extLst>
      <p:ext uri="{BB962C8B-B14F-4D97-AF65-F5344CB8AC3E}">
        <p14:creationId xmlns:p14="http://schemas.microsoft.com/office/powerpoint/2010/main" val="336565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Treffen</a:t>
            </a:r>
            <a:r>
              <a:rPr lang="fr-CH" b="0" dirty="0">
                <a:solidFill>
                  <a:srgbClr val="FF0000"/>
                </a:solidFill>
              </a:rPr>
              <a:t> der </a:t>
            </a:r>
            <a:r>
              <a:rPr lang="fr-CH" b="0" dirty="0" err="1">
                <a:solidFill>
                  <a:srgbClr val="FF0000"/>
                </a:solidFill>
              </a:rPr>
              <a:t>Austauschfamilien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285750" indent="-285750">
              <a:buFont typeface="Arial" panose="020B0604020202020204" pitchFamily="34" charset="0"/>
              <a:buChar char="•"/>
            </a:pPr>
            <a:r>
              <a:rPr lang="de-CH" sz="1800" dirty="0">
                <a:effectLst/>
                <a:latin typeface="Arial" panose="020B0604020202020204" pitchFamily="34" charset="0"/>
                <a:ea typeface="Arial" panose="020B0604020202020204" pitchFamily="34" charset="0"/>
              </a:rPr>
              <a:t>Datum des Familientreffens: 29.11.2025 oder 24.01.2026, </a:t>
            </a:r>
          </a:p>
          <a:p>
            <a:pPr marL="285750" indent="-285750">
              <a:buFont typeface="Arial" panose="020B0604020202020204" pitchFamily="34" charset="0"/>
              <a:buChar char="•"/>
            </a:pPr>
            <a:r>
              <a:rPr lang="de-CH" sz="1800" dirty="0">
                <a:latin typeface="Arial" panose="020B0604020202020204" pitchFamily="34" charset="0"/>
                <a:ea typeface="Arial" panose="020B0604020202020204" pitchFamily="34" charset="0"/>
              </a:rPr>
              <a:t>Ort: </a:t>
            </a:r>
            <a:r>
              <a:rPr lang="de-CH" sz="1800" dirty="0">
                <a:effectLst/>
                <a:latin typeface="Arial" panose="020B0604020202020204" pitchFamily="34" charset="0"/>
                <a:ea typeface="Arial" panose="020B0604020202020204" pitchFamily="34" charset="0"/>
              </a:rPr>
              <a:t>Siders </a:t>
            </a:r>
          </a:p>
          <a:p>
            <a:pPr marL="285750" indent="-285750">
              <a:buFont typeface="Arial" panose="020B0604020202020204" pitchFamily="34" charset="0"/>
              <a:buChar char="•"/>
            </a:pPr>
            <a:endParaRPr lang="de-CH" sz="1800" dirty="0">
              <a:latin typeface="Arial" panose="020B0604020202020204" pitchFamily="34" charset="0"/>
              <a:ea typeface="Arial" panose="020B0604020202020204" pitchFamily="34" charset="0"/>
            </a:endParaRPr>
          </a:p>
          <a:p>
            <a:endParaRPr lang="de-CH" sz="18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de-CH" altLang="fr-FR" sz="1800" dirty="0">
              <a:latin typeface="Arial" panose="020B0604020202020204" pitchFamily="34" charset="0"/>
            </a:endParaRPr>
          </a:p>
          <a:p>
            <a:pPr marL="285750" indent="-285750">
              <a:buFont typeface="Arial" panose="020B0604020202020204" pitchFamily="34" charset="0"/>
              <a:buChar char="•"/>
            </a:pPr>
            <a:endParaRPr lang="de-CH" altLang="fr-FR" dirty="0"/>
          </a:p>
        </p:txBody>
      </p:sp>
      <p:pic>
        <p:nvPicPr>
          <p:cNvPr id="1026" name="Picture 2">
            <a:extLst>
              <a:ext uri="{FF2B5EF4-FFF2-40B4-BE49-F238E27FC236}">
                <a16:creationId xmlns:a16="http://schemas.microsoft.com/office/drawing/2014/main" id="{0061F9A4-89A2-DA89-172A-2A085C9F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635" y="2158947"/>
            <a:ext cx="1800200" cy="24002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CEFCB90-5468-BD49-6CD9-8AA461DBCDA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66000"/>
                    </a14:imgEffect>
                    <a14:imgEffect>
                      <a14:brightnessContrast bright="20000" contrast="20000"/>
                    </a14:imgEffect>
                  </a14:imgLayer>
                </a14:imgProps>
              </a:ext>
            </a:extLst>
          </a:blip>
          <a:stretch>
            <a:fillRect/>
          </a:stretch>
        </p:blipFill>
        <p:spPr>
          <a:xfrm>
            <a:off x="4847972" y="2158947"/>
            <a:ext cx="3205026" cy="1586271"/>
          </a:xfrm>
          <a:prstGeom prst="rect">
            <a:avLst/>
          </a:prstGeom>
        </p:spPr>
      </p:pic>
      <p:pic>
        <p:nvPicPr>
          <p:cNvPr id="4" name="Image 15">
            <a:extLst>
              <a:ext uri="{FF2B5EF4-FFF2-40B4-BE49-F238E27FC236}">
                <a16:creationId xmlns:a16="http://schemas.microsoft.com/office/drawing/2014/main" id="{FE6D8BA3-5760-E52D-EA3C-EDCEF2780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554" y="2158947"/>
            <a:ext cx="1559771" cy="1169828"/>
          </a:xfrm>
          <a:prstGeom prst="rect">
            <a:avLst/>
          </a:prstGeom>
        </p:spPr>
      </p:pic>
      <p:pic>
        <p:nvPicPr>
          <p:cNvPr id="5" name="Picture 2" descr="http://static.panoramio.com/photos/large/3381270.jpg">
            <a:extLst>
              <a:ext uri="{FF2B5EF4-FFF2-40B4-BE49-F238E27FC236}">
                <a16:creationId xmlns:a16="http://schemas.microsoft.com/office/drawing/2014/main" id="{06E7BEBF-6BA2-3467-0203-D060604709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9482" y="3435846"/>
            <a:ext cx="1569025" cy="125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links und rechts 53">
            <a:extLst>
              <a:ext uri="{FF2B5EF4-FFF2-40B4-BE49-F238E27FC236}">
                <a16:creationId xmlns:a16="http://schemas.microsoft.com/office/drawing/2014/main" id="{31A60FD5-7340-AC8A-A15D-6FB2C2AA950A}"/>
              </a:ext>
            </a:extLst>
          </p:cNvPr>
          <p:cNvSpPr/>
          <p:nvPr/>
        </p:nvSpPr>
        <p:spPr>
          <a:xfrm>
            <a:off x="3075636" y="3403652"/>
            <a:ext cx="2268410" cy="1165123"/>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732156" y="803672"/>
            <a:ext cx="8237935" cy="1768077"/>
          </a:xfrm>
        </p:spPr>
        <p:txBody>
          <a:bodyPr/>
          <a:lstStyle/>
          <a:p>
            <a:r>
              <a:rPr lang="fr-CH" b="0" dirty="0" err="1">
                <a:solidFill>
                  <a:srgbClr val="FF0000"/>
                </a:solidFill>
              </a:rPr>
              <a:t>Kontakte</a:t>
            </a:r>
            <a:r>
              <a:rPr lang="fr-CH" b="0" dirty="0">
                <a:solidFill>
                  <a:srgbClr val="FF0000"/>
                </a:solidFill>
              </a:rPr>
              <a:t> vor </a:t>
            </a:r>
            <a:r>
              <a:rPr lang="fr-CH" b="0" dirty="0" err="1">
                <a:solidFill>
                  <a:srgbClr val="FF0000"/>
                </a:solidFill>
              </a:rPr>
              <a:t>dem</a:t>
            </a:r>
            <a:r>
              <a:rPr lang="fr-CH" b="0" dirty="0">
                <a:solidFill>
                  <a:srgbClr val="FF0000"/>
                </a:solidFill>
              </a:rPr>
              <a:t> </a:t>
            </a:r>
            <a:r>
              <a:rPr lang="fr-CH" b="0" dirty="0" err="1">
                <a:solidFill>
                  <a:srgbClr val="FF0000"/>
                </a:solidFill>
              </a:rPr>
              <a:t>Austausch</a:t>
            </a:r>
            <a:br>
              <a:rPr lang="fr-CH" b="0" dirty="0">
                <a:solidFill>
                  <a:srgbClr val="FF0000"/>
                </a:solidFill>
              </a:rPr>
            </a:br>
            <a:r>
              <a:rPr lang="fr-CH" sz="1600" b="0" dirty="0"/>
              <a:t>(Briefe, </a:t>
            </a:r>
            <a:r>
              <a:rPr lang="fr-CH" sz="1600" dirty="0" err="1"/>
              <a:t>V</a:t>
            </a:r>
            <a:r>
              <a:rPr lang="fr-CH" sz="1600" b="0" dirty="0" err="1"/>
              <a:t>ideos</a:t>
            </a:r>
            <a:r>
              <a:rPr lang="fr-CH" sz="1600" b="0" dirty="0"/>
              <a:t>, digitale </a:t>
            </a:r>
            <a:r>
              <a:rPr lang="fr-CH" sz="1600" b="0" dirty="0" err="1"/>
              <a:t>Nachrichten</a:t>
            </a:r>
            <a:r>
              <a:rPr lang="fr-CH" sz="1600" b="0" dirty="0"/>
              <a:t>…)</a:t>
            </a:r>
            <a:endParaRPr lang="de-CH" dirty="0"/>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41721" y="1490433"/>
            <a:ext cx="8237935" cy="3078342"/>
          </a:xfrm>
        </p:spPr>
        <p:txBody>
          <a:bodyPr/>
          <a:lstStyle/>
          <a:p>
            <a:pPr marL="285750" indent="-285750">
              <a:buFont typeface="Arial" panose="020B0604020202020204" pitchFamily="34" charset="0"/>
              <a:buChar char="•"/>
            </a:pPr>
            <a:endParaRPr lang="de-CH" altLang="fr-FR" sz="1800" dirty="0">
              <a:latin typeface="Arial" panose="020B0604020202020204" pitchFamily="34" charset="0"/>
            </a:endParaRPr>
          </a:p>
          <a:p>
            <a:pPr marL="285750" indent="-285750">
              <a:buFont typeface="Arial" panose="020B0604020202020204" pitchFamily="34" charset="0"/>
              <a:buChar char="•"/>
            </a:pPr>
            <a:endParaRPr lang="de-CH" altLang="fr-FR" dirty="0"/>
          </a:p>
        </p:txBody>
      </p:sp>
      <p:pic>
        <p:nvPicPr>
          <p:cNvPr id="4" name="Grafik 54">
            <a:extLst>
              <a:ext uri="{FF2B5EF4-FFF2-40B4-BE49-F238E27FC236}">
                <a16:creationId xmlns:a16="http://schemas.microsoft.com/office/drawing/2014/main" id="{7E4BB309-BBE4-6DFC-7D18-0800EC2A0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48424" y="3713862"/>
            <a:ext cx="458844" cy="458844"/>
          </a:xfrm>
          <a:prstGeom prst="rect">
            <a:avLst/>
          </a:prstGeom>
        </p:spPr>
      </p:pic>
      <p:pic>
        <p:nvPicPr>
          <p:cNvPr id="5" name="Grafik 7">
            <a:extLst>
              <a:ext uri="{FF2B5EF4-FFF2-40B4-BE49-F238E27FC236}">
                <a16:creationId xmlns:a16="http://schemas.microsoft.com/office/drawing/2014/main" id="{13B66936-38C4-C372-7E9A-C239D47D6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4082" y="3715411"/>
            <a:ext cx="457295" cy="457295"/>
          </a:xfrm>
          <a:prstGeom prst="rect">
            <a:avLst/>
          </a:prstGeom>
        </p:spPr>
      </p:pic>
      <p:pic>
        <p:nvPicPr>
          <p:cNvPr id="9" name="Grafik 8">
            <a:extLst>
              <a:ext uri="{FF2B5EF4-FFF2-40B4-BE49-F238E27FC236}">
                <a16:creationId xmlns:a16="http://schemas.microsoft.com/office/drawing/2014/main" id="{8F6DFADE-B106-C949-E9D4-76CC530798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1784" y="3729910"/>
            <a:ext cx="457285" cy="457285"/>
          </a:xfrm>
          <a:prstGeom prst="rect">
            <a:avLst/>
          </a:prstGeom>
        </p:spPr>
      </p:pic>
      <p:sp>
        <p:nvSpPr>
          <p:cNvPr id="10" name="ZoneTexte 9">
            <a:extLst>
              <a:ext uri="{FF2B5EF4-FFF2-40B4-BE49-F238E27FC236}">
                <a16:creationId xmlns:a16="http://schemas.microsoft.com/office/drawing/2014/main" id="{B914B373-1400-3729-3B0D-23D6CC4848B8}"/>
              </a:ext>
            </a:extLst>
          </p:cNvPr>
          <p:cNvSpPr txBox="1"/>
          <p:nvPr/>
        </p:nvSpPr>
        <p:spPr>
          <a:xfrm>
            <a:off x="3969328" y="3434196"/>
            <a:ext cx="864097" cy="215444"/>
          </a:xfrm>
          <a:prstGeom prst="rect">
            <a:avLst/>
          </a:prstGeom>
          <a:noFill/>
        </p:spPr>
        <p:txBody>
          <a:bodyPr wrap="square" lIns="0" tIns="0" rIns="0" bIns="0" rtlCol="0">
            <a:spAutoFit/>
          </a:bodyPr>
          <a:lstStyle/>
          <a:p>
            <a:r>
              <a:rPr lang="fr-CH" sz="1400" dirty="0"/>
              <a:t>Privat</a:t>
            </a:r>
            <a:endParaRPr lang="de-CH" sz="1400" dirty="0"/>
          </a:p>
        </p:txBody>
      </p:sp>
      <p:sp>
        <p:nvSpPr>
          <p:cNvPr id="11" name="ZoneTexte 10">
            <a:extLst>
              <a:ext uri="{FF2B5EF4-FFF2-40B4-BE49-F238E27FC236}">
                <a16:creationId xmlns:a16="http://schemas.microsoft.com/office/drawing/2014/main" id="{5837573E-D9EB-34FF-94E1-92B0FB827989}"/>
              </a:ext>
            </a:extLst>
          </p:cNvPr>
          <p:cNvSpPr txBox="1"/>
          <p:nvPr/>
        </p:nvSpPr>
        <p:spPr>
          <a:xfrm flipH="1">
            <a:off x="3677846" y="1509049"/>
            <a:ext cx="1207947" cy="215444"/>
          </a:xfrm>
          <a:prstGeom prst="rect">
            <a:avLst/>
          </a:prstGeom>
          <a:noFill/>
        </p:spPr>
        <p:txBody>
          <a:bodyPr wrap="square" lIns="0" tIns="0" rIns="0" bIns="0" rtlCol="0">
            <a:spAutoFit/>
          </a:bodyPr>
          <a:lstStyle/>
          <a:p>
            <a:r>
              <a:rPr lang="fr-CH" sz="1400" dirty="0"/>
              <a:t>In der </a:t>
            </a:r>
            <a:r>
              <a:rPr lang="fr-CH" sz="1400" dirty="0" err="1"/>
              <a:t>Schule</a:t>
            </a:r>
            <a:endParaRPr lang="de-CH" sz="1400" dirty="0"/>
          </a:p>
        </p:txBody>
      </p:sp>
      <p:pic>
        <p:nvPicPr>
          <p:cNvPr id="12" name="Image 11">
            <a:extLst>
              <a:ext uri="{FF2B5EF4-FFF2-40B4-BE49-F238E27FC236}">
                <a16:creationId xmlns:a16="http://schemas.microsoft.com/office/drawing/2014/main" id="{2C93DD6F-8020-3BBF-DD15-52769F60AF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892" y="1783232"/>
            <a:ext cx="1444350" cy="1612858"/>
          </a:xfrm>
          <a:prstGeom prst="rect">
            <a:avLst/>
          </a:prstGeom>
        </p:spPr>
      </p:pic>
      <p:pic>
        <p:nvPicPr>
          <p:cNvPr id="14" name="Image 13">
            <a:extLst>
              <a:ext uri="{FF2B5EF4-FFF2-40B4-BE49-F238E27FC236}">
                <a16:creationId xmlns:a16="http://schemas.microsoft.com/office/drawing/2014/main" id="{D981339C-24B4-2317-F9B2-EDA2CB7E6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517" y="1914858"/>
            <a:ext cx="772559" cy="2060157"/>
          </a:xfrm>
          <a:prstGeom prst="rect">
            <a:avLst/>
          </a:prstGeom>
        </p:spPr>
      </p:pic>
      <p:pic>
        <p:nvPicPr>
          <p:cNvPr id="16" name="Image 15">
            <a:extLst>
              <a:ext uri="{FF2B5EF4-FFF2-40B4-BE49-F238E27FC236}">
                <a16:creationId xmlns:a16="http://schemas.microsoft.com/office/drawing/2014/main" id="{F5F09689-8147-02E5-4A82-1FDE3D4A94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5811" y="1998167"/>
            <a:ext cx="655826" cy="1976848"/>
          </a:xfrm>
          <a:prstGeom prst="rect">
            <a:avLst/>
          </a:prstGeom>
        </p:spPr>
      </p:pic>
    </p:spTree>
    <p:extLst>
      <p:ext uri="{BB962C8B-B14F-4D97-AF65-F5344CB8AC3E}">
        <p14:creationId xmlns:p14="http://schemas.microsoft.com/office/powerpoint/2010/main" val="23093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Ablauf</a:t>
            </a:r>
            <a:r>
              <a:rPr lang="fr-CH" b="0" dirty="0">
                <a:solidFill>
                  <a:srgbClr val="FF0000"/>
                </a:solidFill>
              </a:rPr>
              <a:t> </a:t>
            </a:r>
            <a:r>
              <a:rPr lang="fr-CH" b="0" dirty="0" err="1">
                <a:solidFill>
                  <a:srgbClr val="FF0000"/>
                </a:solidFill>
              </a:rPr>
              <a:t>während</a:t>
            </a:r>
            <a:r>
              <a:rPr lang="fr-CH" b="0" dirty="0">
                <a:solidFill>
                  <a:srgbClr val="FF0000"/>
                </a:solidFill>
              </a:rPr>
              <a:t> des </a:t>
            </a:r>
            <a:r>
              <a:rPr lang="fr-CH" b="0" dirty="0" err="1">
                <a:solidFill>
                  <a:srgbClr val="FF0000"/>
                </a:solidFill>
              </a:rPr>
              <a:t>Austauschs</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346472" indent="-342900" eaLnBrk="1">
              <a:lnSpc>
                <a:spcPct val="90000"/>
              </a:lnSpc>
              <a:spcBef>
                <a:spcPts val="525"/>
              </a:spcBef>
              <a:spcAft>
                <a:spcPct val="0"/>
              </a:spcAft>
              <a:buFont typeface="Arial" panose="020B0604020202020204" pitchFamily="34" charset="0"/>
              <a:buChar char="•"/>
              <a:defRPr/>
            </a:pPr>
            <a:r>
              <a:rPr lang="de-CH" altLang="fr-FR" sz="2000" b="1" dirty="0"/>
              <a:t>Schule: 	</a:t>
            </a:r>
            <a:r>
              <a:rPr lang="de-CH" altLang="fr-FR" sz="2000" dirty="0"/>
              <a:t>Unterricht (je nach Schule, spezielle Aktivitäten)</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a:p>
            <a:pPr marL="346472" indent="-342900" eaLnBrk="1">
              <a:lnSpc>
                <a:spcPct val="90000"/>
              </a:lnSpc>
              <a:spcBef>
                <a:spcPts val="525"/>
              </a:spcBef>
              <a:spcAft>
                <a:spcPct val="0"/>
              </a:spcAft>
              <a:buFont typeface="Arial" panose="020B0604020202020204" pitchFamily="34" charset="0"/>
              <a:buChar char="•"/>
              <a:defRPr/>
            </a:pPr>
            <a:r>
              <a:rPr lang="de-CH" altLang="fr-FR" sz="2000" b="1" dirty="0"/>
              <a:t>Transport: </a:t>
            </a:r>
            <a:r>
              <a:rPr lang="de-CH" altLang="fr-FR" sz="2000" dirty="0"/>
              <a:t>Schulweg planen (Bus, Rad)</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a:p>
            <a:pPr marL="346472" indent="-342900" eaLnBrk="1">
              <a:lnSpc>
                <a:spcPct val="90000"/>
              </a:lnSpc>
              <a:spcBef>
                <a:spcPts val="525"/>
              </a:spcBef>
              <a:buFont typeface="Arial" panose="020B0604020202020204" pitchFamily="34" charset="0"/>
              <a:buChar char="•"/>
              <a:defRPr/>
            </a:pPr>
            <a:r>
              <a:rPr lang="de-CH" altLang="fr-FR" sz="2000" b="1" dirty="0"/>
              <a:t>Mittagessen: 	</a:t>
            </a:r>
            <a:r>
              <a:rPr lang="de-CH" altLang="fr-FR" sz="2000" dirty="0"/>
              <a:t>in der Kantine, Tagesschule (an- und abmelden) oder in der Familie</a:t>
            </a:r>
          </a:p>
          <a:p>
            <a:pPr marL="346472" indent="-342900" eaLnBrk="1">
              <a:lnSpc>
                <a:spcPct val="90000"/>
              </a:lnSpc>
              <a:spcBef>
                <a:spcPts val="525"/>
              </a:spcBef>
              <a:buFont typeface="Arial" panose="020B0604020202020204" pitchFamily="34" charset="0"/>
              <a:buChar char="•"/>
              <a:defRPr/>
            </a:pPr>
            <a:endParaRPr lang="de-CH" altLang="fr-FR" sz="2000" dirty="0"/>
          </a:p>
          <a:p>
            <a:pPr marL="346472" indent="-342900" eaLnBrk="1">
              <a:lnSpc>
                <a:spcPct val="90000"/>
              </a:lnSpc>
              <a:spcBef>
                <a:spcPts val="525"/>
              </a:spcBef>
              <a:buFont typeface="Arial" panose="020B0604020202020204" pitchFamily="34" charset="0"/>
              <a:buChar char="•"/>
              <a:defRPr/>
            </a:pPr>
            <a:r>
              <a:rPr lang="de-CH" altLang="fr-FR" sz="2000" b="1" dirty="0"/>
              <a:t>Abendessen und Übernachtung: </a:t>
            </a:r>
            <a:r>
              <a:rPr lang="de-CH" altLang="fr-FR" sz="2000" dirty="0"/>
              <a:t>in der Familie</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p:txBody>
      </p:sp>
    </p:spTree>
    <p:extLst>
      <p:ext uri="{BB962C8B-B14F-4D97-AF65-F5344CB8AC3E}">
        <p14:creationId xmlns:p14="http://schemas.microsoft.com/office/powerpoint/2010/main" val="75614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Kosten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eaLnBrk="1" hangingPunct="1">
              <a:defRPr/>
            </a:pPr>
            <a:r>
              <a:rPr lang="fr-CH" altLang="de-DE" sz="2000" dirty="0" err="1"/>
              <a:t>Dank</a:t>
            </a:r>
            <a:r>
              <a:rPr lang="fr-CH" altLang="de-DE" sz="2000" dirty="0"/>
              <a:t> der </a:t>
            </a:r>
            <a:r>
              <a:rPr lang="fr-CH" altLang="de-DE" sz="2000" dirty="0" err="1"/>
              <a:t>finanziellen</a:t>
            </a:r>
            <a:r>
              <a:rPr lang="fr-CH" altLang="de-DE" sz="2000" dirty="0"/>
              <a:t> </a:t>
            </a:r>
            <a:r>
              <a:rPr lang="fr-CH" altLang="de-DE" sz="2000" dirty="0" err="1"/>
              <a:t>Unterstützung</a:t>
            </a:r>
            <a:r>
              <a:rPr lang="fr-CH" altLang="de-DE" sz="2000" dirty="0"/>
              <a:t> des </a:t>
            </a:r>
            <a:r>
              <a:rPr lang="fr-CH" altLang="de-DE" sz="2000" b="1" dirty="0" err="1"/>
              <a:t>Kantons</a:t>
            </a:r>
            <a:r>
              <a:rPr lang="fr-CH" altLang="de-DE" sz="2000" b="1" dirty="0"/>
              <a:t> Bern</a:t>
            </a:r>
            <a:r>
              <a:rPr lang="fr-CH" altLang="de-DE" sz="2000" dirty="0"/>
              <a:t> </a:t>
            </a:r>
            <a:r>
              <a:rPr lang="fr-CH" altLang="de-DE" sz="2000" dirty="0" err="1"/>
              <a:t>und</a:t>
            </a:r>
            <a:r>
              <a:rPr lang="fr-CH" altLang="de-DE" sz="2000" dirty="0"/>
              <a:t> der </a:t>
            </a:r>
            <a:r>
              <a:rPr lang="de-DE" altLang="de-DE" sz="2000" dirty="0"/>
              <a:t>nationalen Agentur für Austausch und Mobilität </a:t>
            </a:r>
            <a:r>
              <a:rPr lang="de-DE" altLang="de-DE" sz="2000" b="1" dirty="0" err="1"/>
              <a:t>Movetia</a:t>
            </a:r>
            <a:r>
              <a:rPr lang="de-DE" altLang="de-DE" sz="2000" dirty="0"/>
              <a:t> beschränken sich die Kosten für die Eltern auf:</a:t>
            </a:r>
            <a:r>
              <a:rPr lang="fr-CH" altLang="de-DE" sz="2000" dirty="0"/>
              <a:t> </a:t>
            </a:r>
          </a:p>
          <a:p>
            <a:pPr eaLnBrk="1" hangingPunct="1">
              <a:defRPr/>
            </a:pPr>
            <a:endParaRPr lang="fr-CH" altLang="de-DE" sz="2000" dirty="0"/>
          </a:p>
          <a:p>
            <a:pPr marL="342900" indent="-342900" eaLnBrk="1" hangingPunct="1">
              <a:buFont typeface="Arial" panose="020B0604020202020204" pitchFamily="34" charset="0"/>
              <a:buChar char="•"/>
              <a:defRPr/>
            </a:pPr>
            <a:r>
              <a:rPr lang="de-DE" altLang="de-DE" sz="2000" dirty="0"/>
              <a:t>eine Reise zur anderen Familie, um ihr Kind zu bringen bzw. zu holen</a:t>
            </a:r>
          </a:p>
          <a:p>
            <a:pPr eaLnBrk="1" hangingPunct="1">
              <a:defRPr/>
            </a:pPr>
            <a:r>
              <a:rPr lang="de-DE" altLang="de-DE" sz="2000" dirty="0"/>
              <a:t> </a:t>
            </a:r>
          </a:p>
          <a:p>
            <a:pPr marL="342900" indent="-342900" eaLnBrk="1" hangingPunct="1">
              <a:buFont typeface="Arial" panose="020B0604020202020204" pitchFamily="34" charset="0"/>
              <a:buChar char="•"/>
              <a:defRPr/>
            </a:pPr>
            <a:r>
              <a:rPr lang="fr-CH" altLang="de-DE" sz="2000" dirty="0" err="1"/>
              <a:t>und</a:t>
            </a:r>
            <a:r>
              <a:rPr lang="fr-CH" altLang="de-DE" sz="2000" dirty="0"/>
              <a:t> </a:t>
            </a:r>
            <a:r>
              <a:rPr lang="fr-CH" altLang="de-DE" sz="2000" dirty="0" err="1"/>
              <a:t>natürlich</a:t>
            </a:r>
            <a:r>
              <a:rPr lang="fr-CH" altLang="de-DE" sz="2000" dirty="0"/>
              <a:t> den Gast </a:t>
            </a:r>
            <a:r>
              <a:rPr lang="fr-CH" altLang="de-DE" sz="2000" dirty="0" err="1"/>
              <a:t>empfangen</a:t>
            </a:r>
            <a:r>
              <a:rPr lang="fr-CH" altLang="de-DE" sz="2000" dirty="0"/>
              <a:t>, </a:t>
            </a:r>
            <a:r>
              <a:rPr lang="fr-CH" altLang="de-DE" sz="2000" dirty="0" err="1"/>
              <a:t>was</a:t>
            </a:r>
            <a:r>
              <a:rPr lang="fr-CH" altLang="de-DE" sz="2000" dirty="0"/>
              <a:t> die </a:t>
            </a:r>
            <a:r>
              <a:rPr lang="fr-CH" altLang="de-DE" sz="2000" dirty="0" err="1"/>
              <a:t>Partnerfamilie</a:t>
            </a:r>
            <a:r>
              <a:rPr lang="fr-CH" altLang="de-DE" sz="2000" dirty="0"/>
              <a:t> </a:t>
            </a:r>
            <a:r>
              <a:rPr lang="fr-CH" altLang="de-DE" sz="2000" dirty="0" err="1"/>
              <a:t>ja</a:t>
            </a:r>
            <a:r>
              <a:rPr lang="fr-CH" altLang="de-DE" sz="2000" dirty="0"/>
              <a:t> </a:t>
            </a:r>
            <a:r>
              <a:rPr lang="fr-CH" altLang="de-DE" sz="2000" dirty="0" err="1"/>
              <a:t>auch</a:t>
            </a:r>
            <a:r>
              <a:rPr lang="fr-CH" altLang="de-DE" sz="2000" dirty="0"/>
              <a:t> </a:t>
            </a:r>
            <a:r>
              <a:rPr lang="fr-CH" altLang="de-DE" sz="2000" dirty="0" err="1"/>
              <a:t>macht</a:t>
            </a:r>
            <a:r>
              <a:rPr lang="fr-CH" altLang="de-DE" sz="2000" dirty="0"/>
              <a:t>!</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p:txBody>
      </p:sp>
    </p:spTree>
    <p:extLst>
      <p:ext uri="{BB962C8B-B14F-4D97-AF65-F5344CB8AC3E}">
        <p14:creationId xmlns:p14="http://schemas.microsoft.com/office/powerpoint/2010/main" val="100975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pPr eaLnBrk="1">
              <a:lnSpc>
                <a:spcPct val="100000"/>
              </a:lnSpc>
              <a:spcBef>
                <a:spcPts val="525"/>
              </a:spcBef>
              <a:spcAft>
                <a:spcPct val="0"/>
              </a:spcAft>
              <a:defRPr/>
            </a:pPr>
            <a:r>
              <a:rPr lang="de-CH" altLang="fr-FR" sz="2000" dirty="0">
                <a:solidFill>
                  <a:srgbClr val="FF0000"/>
                </a:solidFill>
                <a:latin typeface="+mj-lt"/>
                <a:cs typeface="Tahoma" panose="020B0604030504040204" pitchFamily="34" charset="0"/>
              </a:rPr>
              <a:t>Dies trägt zu einem reibungslosen Ablauf des Austauschs bei:</a:t>
            </a: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eaLnBrk="1">
              <a:lnSpc>
                <a:spcPct val="100000"/>
              </a:lnSpc>
              <a:defRPr/>
            </a:pPr>
            <a:endParaRPr lang="de-CH" altLang="fr-FR" sz="2000" dirty="0"/>
          </a:p>
          <a:p>
            <a:pPr marL="342900" indent="-342900" eaLnBrk="1">
              <a:lnSpc>
                <a:spcPct val="100000"/>
              </a:lnSpc>
              <a:buFont typeface="Arial" panose="020B0604020202020204" pitchFamily="34" charset="0"/>
              <a:buChar char="•"/>
              <a:defRPr/>
            </a:pPr>
            <a:endParaRPr lang="de-CH" altLang="fr-FR" sz="2000" dirty="0"/>
          </a:p>
          <a:p>
            <a:pPr eaLnBrk="1">
              <a:lnSpc>
                <a:spcPct val="100000"/>
              </a:lnSpc>
              <a:spcAft>
                <a:spcPct val="0"/>
              </a:spcAft>
              <a:defRPr/>
            </a:pPr>
            <a:endParaRPr lang="de-CH" altLang="fr-FR" sz="2000" dirty="0"/>
          </a:p>
        </p:txBody>
      </p:sp>
      <p:graphicFrame>
        <p:nvGraphicFramePr>
          <p:cNvPr id="10" name="Diagramme 9">
            <a:extLst>
              <a:ext uri="{FF2B5EF4-FFF2-40B4-BE49-F238E27FC236}">
                <a16:creationId xmlns:a16="http://schemas.microsoft.com/office/drawing/2014/main" id="{D9EDFA70-8C15-49FA-C413-85F44DB61BC7}"/>
              </a:ext>
            </a:extLst>
          </p:cNvPr>
          <p:cNvGraphicFramePr/>
          <p:nvPr>
            <p:extLst>
              <p:ext uri="{D42A27DB-BD31-4B8C-83A1-F6EECF244321}">
                <p14:modId xmlns:p14="http://schemas.microsoft.com/office/powerpoint/2010/main" val="1213006402"/>
              </p:ext>
            </p:extLst>
          </p:nvPr>
        </p:nvGraphicFramePr>
        <p:xfrm>
          <a:off x="1524000" y="1131590"/>
          <a:ext cx="5604284"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e 10">
            <a:extLst>
              <a:ext uri="{FF2B5EF4-FFF2-40B4-BE49-F238E27FC236}">
                <a16:creationId xmlns:a16="http://schemas.microsoft.com/office/drawing/2014/main" id="{238F5375-BD52-15D7-BA6D-F006789BFE49}"/>
              </a:ext>
            </a:extLst>
          </p:cNvPr>
          <p:cNvGrpSpPr/>
          <p:nvPr/>
        </p:nvGrpSpPr>
        <p:grpSpPr>
          <a:xfrm>
            <a:off x="3671900" y="3376846"/>
            <a:ext cx="2268252" cy="962981"/>
            <a:chOff x="3300027" y="1152126"/>
            <a:chExt cx="1895167" cy="962981"/>
          </a:xfrm>
        </p:grpSpPr>
        <p:sp>
          <p:nvSpPr>
            <p:cNvPr id="12" name="Ellipse 11">
              <a:extLst>
                <a:ext uri="{FF2B5EF4-FFF2-40B4-BE49-F238E27FC236}">
                  <a16:creationId xmlns:a16="http://schemas.microsoft.com/office/drawing/2014/main" id="{60ACBB0F-59FE-2F70-1688-348C009A05CA}"/>
                </a:ext>
              </a:extLst>
            </p:cNvPr>
            <p:cNvSpPr/>
            <p:nvPr/>
          </p:nvSpPr>
          <p:spPr>
            <a:xfrm>
              <a:off x="3300027" y="1152126"/>
              <a:ext cx="1895167" cy="962981"/>
            </a:xfrm>
            <a:prstGeom prst="ellipse">
              <a:avLst/>
            </a:prstGeom>
          </p:spPr>
          <p:style>
            <a:lnRef idx="2">
              <a:schemeClr val="lt1">
                <a:hueOff val="0"/>
                <a:satOff val="0"/>
                <a:lumOff val="0"/>
                <a:alphaOff val="0"/>
              </a:schemeClr>
            </a:lnRef>
            <a:fillRef idx="1">
              <a:schemeClr val="accent2">
                <a:alpha val="50000"/>
                <a:hueOff val="-2300016"/>
                <a:satOff val="-24587"/>
                <a:lumOff val="-3040"/>
                <a:alphaOff val="0"/>
              </a:schemeClr>
            </a:fillRef>
            <a:effectRef idx="0">
              <a:schemeClr val="accent2">
                <a:alpha val="50000"/>
                <a:hueOff val="-2300016"/>
                <a:satOff val="-24587"/>
                <a:lumOff val="-3040"/>
                <a:alphaOff val="0"/>
              </a:schemeClr>
            </a:effectRef>
            <a:fontRef idx="minor">
              <a:schemeClr val="tx1"/>
            </a:fontRef>
          </p:style>
          <p:txBody>
            <a:bodyPr/>
            <a:lstStyle/>
            <a:p>
              <a:endParaRPr lang="de-CH"/>
            </a:p>
          </p:txBody>
        </p:sp>
        <p:sp>
          <p:nvSpPr>
            <p:cNvPr id="13" name="Ellipse 4">
              <a:extLst>
                <a:ext uri="{FF2B5EF4-FFF2-40B4-BE49-F238E27FC236}">
                  <a16:creationId xmlns:a16="http://schemas.microsoft.com/office/drawing/2014/main" id="{4D62D64F-59E1-E432-A9EE-69C16E479353}"/>
                </a:ext>
              </a:extLst>
            </p:cNvPr>
            <p:cNvSpPr txBox="1"/>
            <p:nvPr/>
          </p:nvSpPr>
          <p:spPr>
            <a:xfrm>
              <a:off x="3577568" y="1293151"/>
              <a:ext cx="1340085" cy="6809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466725">
                <a:lnSpc>
                  <a:spcPct val="90000"/>
                </a:lnSpc>
                <a:spcAft>
                  <a:spcPct val="35000"/>
                </a:spcAft>
              </a:pPr>
              <a:r>
                <a:rPr lang="de-CH" altLang="fr-FR" sz="1050" dirty="0">
                  <a:solidFill>
                    <a:prstClr val="black"/>
                  </a:solidFill>
                  <a:latin typeface="Arial" panose="020B0604020202020204"/>
                </a:rPr>
                <a:t>Durchsetzungsvermögen</a:t>
              </a:r>
              <a:endParaRPr lang="de-CH" sz="1050" dirty="0">
                <a:solidFill>
                  <a:prstClr val="black"/>
                </a:solidFill>
                <a:latin typeface="Arial" panose="020B0604020202020204"/>
              </a:endParaRPr>
            </a:p>
          </p:txBody>
        </p:sp>
      </p:grpSp>
    </p:spTree>
    <p:extLst>
      <p:ext uri="{BB962C8B-B14F-4D97-AF65-F5344CB8AC3E}">
        <p14:creationId xmlns:p14="http://schemas.microsoft.com/office/powerpoint/2010/main" val="219105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66495"/>
            <a:ext cx="8237935" cy="464344"/>
          </a:xfrm>
        </p:spPr>
        <p:txBody>
          <a:bodyPr/>
          <a:lstStyle/>
          <a:p>
            <a:r>
              <a:rPr lang="fr-CH" sz="2250" dirty="0">
                <a:solidFill>
                  <a:schemeClr val="accent2">
                    <a:lumMod val="50000"/>
                  </a:schemeClr>
                </a:solidFill>
              </a:rPr>
              <a:t>Deux langues – </a:t>
            </a:r>
            <a:r>
              <a:rPr lang="fr-CH" sz="2250" dirty="0" err="1">
                <a:solidFill>
                  <a:schemeClr val="accent2">
                    <a:lumMod val="50000"/>
                  </a:schemeClr>
                </a:solidFill>
              </a:rPr>
              <a:t>ein</a:t>
            </a:r>
            <a:r>
              <a:rPr lang="fr-CH" sz="2250" dirty="0">
                <a:solidFill>
                  <a:schemeClr val="accent2">
                    <a:lumMod val="50000"/>
                  </a:schemeClr>
                </a:solidFill>
              </a:rPr>
              <a:t> </a:t>
            </a:r>
            <a:r>
              <a:rPr lang="fr-CH" sz="2250" dirty="0" err="1">
                <a:solidFill>
                  <a:schemeClr val="accent2">
                    <a:lumMod val="50000"/>
                  </a:schemeClr>
                </a:solidFill>
              </a:rPr>
              <a:t>Ziel</a:t>
            </a:r>
            <a:endParaRPr lang="fr-CH" sz="2250" dirty="0">
              <a:solidFill>
                <a:schemeClr val="accent2">
                  <a:lumMod val="50000"/>
                </a:schemeClr>
              </a:solidFill>
            </a:endParaRPr>
          </a:p>
        </p:txBody>
      </p:sp>
      <p:pic>
        <p:nvPicPr>
          <p:cNvPr id="4" name="Picture 2" descr="schulematten – Seite 4 – Schule Matten">
            <a:extLst>
              <a:ext uri="{FF2B5EF4-FFF2-40B4-BE49-F238E27FC236}">
                <a16:creationId xmlns:a16="http://schemas.microsoft.com/office/drawing/2014/main" id="{3005B9FF-09B1-5A2C-BCAF-6EEBB423AFA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5815" y="1192806"/>
            <a:ext cx="2171190" cy="1630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AD18353F-C77D-1DF8-45A3-B63A6E875D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995" b="14955"/>
          <a:stretch>
            <a:fillRect/>
          </a:stretch>
        </p:blipFill>
        <p:spPr bwMode="auto">
          <a:xfrm>
            <a:off x="5713178" y="2945653"/>
            <a:ext cx="2051316" cy="1635237"/>
          </a:xfrm>
          <a:prstGeom prst="rect">
            <a:avLst/>
          </a:prstGeom>
          <a:noFill/>
          <a:ln>
            <a:noFill/>
          </a:ln>
          <a:effectLst/>
          <a:extLst>
            <a:ext uri="{909E8E84-426E-40DD-AFC4-6F175D3DCCD1}">
              <a14:hiddenFill xmlns:a14="http://schemas.microsoft.com/office/drawing/2010/main">
                <a:blipFill dpi="0" rotWithShape="0">
                  <a:blip/>
                  <a:srcRect l="19995" b="14955"/>
                  <a:stretch>
                    <a:fillRect/>
                  </a:stretch>
                </a:blip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Image 9">
            <a:extLst>
              <a:ext uri="{FF2B5EF4-FFF2-40B4-BE49-F238E27FC236}">
                <a16:creationId xmlns:a16="http://schemas.microsoft.com/office/drawing/2014/main" id="{56DF5575-899A-A37D-65BC-976C6E8B8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178" y="1204385"/>
            <a:ext cx="2171190" cy="1628392"/>
          </a:xfrm>
          <a:prstGeom prst="rect">
            <a:avLst/>
          </a:prstGeom>
        </p:spPr>
      </p:pic>
      <p:pic>
        <p:nvPicPr>
          <p:cNvPr id="11" name="Image 10">
            <a:extLst>
              <a:ext uri="{FF2B5EF4-FFF2-40B4-BE49-F238E27FC236}">
                <a16:creationId xmlns:a16="http://schemas.microsoft.com/office/drawing/2014/main" id="{D03E3058-66CB-C014-EF85-34EF92A3D8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852" y="2959341"/>
            <a:ext cx="2171190" cy="1628393"/>
          </a:xfrm>
          <a:prstGeom prst="rect">
            <a:avLst/>
          </a:prstGeom>
        </p:spPr>
      </p:pic>
      <p:pic>
        <p:nvPicPr>
          <p:cNvPr id="13" name="Image 12">
            <a:extLst>
              <a:ext uri="{FF2B5EF4-FFF2-40B4-BE49-F238E27FC236}">
                <a16:creationId xmlns:a16="http://schemas.microsoft.com/office/drawing/2014/main" id="{010D2520-A292-18B4-05EE-8185039CE2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0435" y="1189870"/>
            <a:ext cx="2171190" cy="1628392"/>
          </a:xfrm>
          <a:prstGeom prst="rect">
            <a:avLst/>
          </a:prstGeom>
        </p:spPr>
      </p:pic>
      <p:pic>
        <p:nvPicPr>
          <p:cNvPr id="15" name="Image 14">
            <a:extLst>
              <a:ext uri="{FF2B5EF4-FFF2-40B4-BE49-F238E27FC236}">
                <a16:creationId xmlns:a16="http://schemas.microsoft.com/office/drawing/2014/main" id="{C61EA28C-3FE2-49E4-834F-F04A01218A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550" y="2963483"/>
            <a:ext cx="2063568" cy="1547677"/>
          </a:xfrm>
          <a:prstGeom prst="rect">
            <a:avLst/>
          </a:prstGeom>
        </p:spPr>
      </p:pic>
    </p:spTree>
    <p:extLst>
      <p:ext uri="{BB962C8B-B14F-4D97-AF65-F5344CB8AC3E}">
        <p14:creationId xmlns:p14="http://schemas.microsoft.com/office/powerpoint/2010/main" val="383289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871663" y="4894263"/>
            <a:ext cx="104775" cy="9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83000"/>
              </a:lnSpc>
              <a:spcAft>
                <a:spcPts val="14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lnSpc>
                <a:spcPct val="83000"/>
              </a:lnSpc>
              <a:spcAft>
                <a:spcPts val="1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lnSpc>
                <a:spcPct val="83000"/>
              </a:lnSpc>
              <a:spcAft>
                <a:spcPts val="8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3pPr>
            <a:lvl4pPr>
              <a:lnSpc>
                <a:spcPct val="83000"/>
              </a:lnSpc>
              <a:spcAft>
                <a:spcPts val="57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4pPr>
            <a:lvl5pPr>
              <a:lnSpc>
                <a:spcPct val="83000"/>
              </a:lnSpc>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defRPr/>
            </a:pPr>
            <a:fld id="{C8DCC8C9-63E0-4A32-9F11-3A6F7743FDC2}" type="slidenum">
              <a:rPr lang="de-CH" altLang="fr-FR" sz="675">
                <a:latin typeface="Times New Roman" panose="02020603050405020304" pitchFamily="18" charset="0"/>
                <a:cs typeface="Times New Roman" panose="02020603050405020304" pitchFamily="18" charset="0"/>
              </a:rPr>
              <a:pPr eaLnBrk="1">
                <a:lnSpc>
                  <a:spcPct val="100000"/>
                </a:lnSpc>
                <a:spcAft>
                  <a:spcPct val="0"/>
                </a:spcAft>
                <a:defRPr/>
              </a:pPr>
              <a:t>19</a:t>
            </a:fld>
            <a:endParaRPr lang="de-CH" altLang="fr-FR" sz="675">
              <a:latin typeface="Times New Roman" panose="02020603050405020304" pitchFamily="18" charset="0"/>
              <a:cs typeface="Times New Roman" panose="02020603050405020304" pitchFamily="18" charset="0"/>
            </a:endParaRPr>
          </a:p>
        </p:txBody>
      </p:sp>
      <p:sp>
        <p:nvSpPr>
          <p:cNvPr id="40964" name="Rectangle 3"/>
          <p:cNvSpPr>
            <a:spLocks noChangeArrowheads="1"/>
          </p:cNvSpPr>
          <p:nvPr/>
        </p:nvSpPr>
        <p:spPr bwMode="auto">
          <a:xfrm>
            <a:off x="1439862" y="541338"/>
            <a:ext cx="7020569" cy="394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100" tIns="35100" rIns="35100" bIns="35100">
            <a:spAutoFit/>
          </a:bodyPr>
          <a:lstStyle>
            <a:lvl1pPr marL="336550" indent="-333375">
              <a:lnSpc>
                <a:spcPct val="83000"/>
              </a:lnSpc>
              <a:spcAft>
                <a:spcPts val="1425"/>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1pPr>
            <a:lvl2pPr>
              <a:lnSpc>
                <a:spcPct val="83000"/>
              </a:lnSpc>
              <a:spcAft>
                <a:spcPts val="113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2pPr>
            <a:lvl3pPr>
              <a:lnSpc>
                <a:spcPct val="83000"/>
              </a:lnSpc>
              <a:spcAft>
                <a:spcPts val="850"/>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3pPr>
            <a:lvl4pPr>
              <a:lnSpc>
                <a:spcPct val="83000"/>
              </a:lnSpc>
              <a:spcAft>
                <a:spcPts val="575"/>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4pPr>
            <a:lvl5pPr>
              <a:lnSpc>
                <a:spcPct val="83000"/>
              </a:lnSpc>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25"/>
              </a:spcBef>
              <a:spcAft>
                <a:spcPct val="0"/>
              </a:spcAft>
              <a:defRPr/>
            </a:pPr>
            <a:endParaRPr lang="de-CH" altLang="fr-FR" sz="2250" dirty="0"/>
          </a:p>
          <a:p>
            <a:pPr eaLnBrk="1">
              <a:lnSpc>
                <a:spcPct val="100000"/>
              </a:lnSpc>
              <a:spcBef>
                <a:spcPts val="525"/>
              </a:spcBef>
              <a:spcAft>
                <a:spcPct val="0"/>
              </a:spcAft>
              <a:defRPr/>
            </a:pPr>
            <a:r>
              <a:rPr lang="de-CH" altLang="fr-FR" sz="2000" dirty="0"/>
              <a:t>Fragen ?</a:t>
            </a:r>
          </a:p>
          <a:p>
            <a:pPr eaLnBrk="1">
              <a:lnSpc>
                <a:spcPct val="100000"/>
              </a:lnSpc>
              <a:spcBef>
                <a:spcPts val="525"/>
              </a:spcBef>
              <a:spcAft>
                <a:spcPct val="0"/>
              </a:spcAft>
              <a:defRPr/>
            </a:pPr>
            <a:endParaRPr lang="de-CH" altLang="fr-FR" sz="2000" dirty="0"/>
          </a:p>
          <a:p>
            <a:pPr eaLnBrk="1">
              <a:lnSpc>
                <a:spcPct val="100000"/>
              </a:lnSpc>
              <a:spcBef>
                <a:spcPts val="525"/>
              </a:spcBef>
              <a:spcAft>
                <a:spcPct val="0"/>
              </a:spcAft>
              <a:defRPr/>
            </a:pPr>
            <a:endParaRPr lang="de-CH" altLang="fr-FR" sz="2000" dirty="0"/>
          </a:p>
          <a:p>
            <a:pPr eaLnBrk="1">
              <a:lnSpc>
                <a:spcPct val="100000"/>
              </a:lnSpc>
              <a:spcBef>
                <a:spcPts val="525"/>
              </a:spcBef>
              <a:spcAft>
                <a:spcPct val="0"/>
              </a:spcAft>
              <a:defRPr/>
            </a:pPr>
            <a:r>
              <a:rPr lang="de-CH" altLang="fr-FR" sz="2000" dirty="0"/>
              <a:t>Vielen Dank </a:t>
            </a:r>
          </a:p>
          <a:p>
            <a:pPr eaLnBrk="1">
              <a:lnSpc>
                <a:spcPct val="100000"/>
              </a:lnSpc>
              <a:spcBef>
                <a:spcPts val="525"/>
              </a:spcBef>
              <a:spcAft>
                <a:spcPct val="0"/>
              </a:spcAft>
              <a:defRPr/>
            </a:pPr>
            <a:r>
              <a:rPr lang="de-CH" altLang="fr-FR" sz="2000" dirty="0"/>
              <a:t>für Ihre </a:t>
            </a:r>
          </a:p>
          <a:p>
            <a:pPr eaLnBrk="1">
              <a:lnSpc>
                <a:spcPct val="100000"/>
              </a:lnSpc>
              <a:spcBef>
                <a:spcPts val="525"/>
              </a:spcBef>
              <a:spcAft>
                <a:spcPct val="0"/>
              </a:spcAft>
              <a:defRPr/>
            </a:pPr>
            <a:r>
              <a:rPr lang="de-CH" altLang="fr-FR" sz="2000" dirty="0"/>
              <a:t>Aufmerksamkeit!</a:t>
            </a:r>
          </a:p>
          <a:p>
            <a:pPr eaLnBrk="1">
              <a:lnSpc>
                <a:spcPct val="100000"/>
              </a:lnSpc>
              <a:spcBef>
                <a:spcPts val="525"/>
              </a:spcBef>
              <a:spcAft>
                <a:spcPct val="0"/>
              </a:spcAft>
              <a:defRPr/>
            </a:pPr>
            <a:endParaRPr lang="de-CH" altLang="fr-FR" sz="2400" dirty="0"/>
          </a:p>
          <a:p>
            <a:pPr eaLnBrk="1">
              <a:lnSpc>
                <a:spcPct val="100000"/>
              </a:lnSpc>
              <a:spcBef>
                <a:spcPts val="0"/>
              </a:spcBef>
              <a:spcAft>
                <a:spcPct val="0"/>
              </a:spcAft>
              <a:defRPr/>
            </a:pPr>
            <a:endParaRPr lang="de-CH" altLang="fr-FR" sz="1400" dirty="0"/>
          </a:p>
          <a:p>
            <a:pPr eaLnBrk="1">
              <a:lnSpc>
                <a:spcPct val="100000"/>
              </a:lnSpc>
              <a:spcBef>
                <a:spcPts val="0"/>
              </a:spcBef>
              <a:spcAft>
                <a:spcPct val="0"/>
              </a:spcAft>
              <a:defRPr/>
            </a:pPr>
            <a:endParaRPr lang="de-CH" altLang="fr-FR" sz="1400" b="1" dirty="0"/>
          </a:p>
          <a:p>
            <a:pPr eaLnBrk="1">
              <a:lnSpc>
                <a:spcPct val="100000"/>
              </a:lnSpc>
              <a:spcBef>
                <a:spcPts val="0"/>
              </a:spcBef>
              <a:spcAft>
                <a:spcPct val="0"/>
              </a:spcAft>
              <a:defRPr/>
            </a:pPr>
            <a:r>
              <a:rPr lang="de-CH" altLang="fr-FR" sz="1400" b="1" dirty="0"/>
              <a:t>Büro für Sprachaustausch des Kantons Bern</a:t>
            </a:r>
          </a:p>
          <a:p>
            <a:pPr eaLnBrk="1">
              <a:lnSpc>
                <a:spcPct val="100000"/>
              </a:lnSpc>
              <a:spcBef>
                <a:spcPts val="0"/>
              </a:spcBef>
              <a:spcAft>
                <a:spcPct val="0"/>
              </a:spcAft>
              <a:defRPr/>
            </a:pPr>
            <a:r>
              <a:rPr lang="fr-CH" sz="1400" dirty="0" err="1"/>
              <a:t>Bildungs</a:t>
            </a:r>
            <a:r>
              <a:rPr lang="fr-CH" sz="1400" dirty="0"/>
              <a:t>- </a:t>
            </a:r>
            <a:r>
              <a:rPr lang="fr-CH" sz="1400" dirty="0" err="1"/>
              <a:t>und</a:t>
            </a:r>
            <a:r>
              <a:rPr lang="fr-CH" sz="1400" dirty="0"/>
              <a:t> </a:t>
            </a:r>
            <a:r>
              <a:rPr lang="fr-CH" sz="1400" dirty="0" err="1"/>
              <a:t>Kulturdirektion</a:t>
            </a:r>
            <a:r>
              <a:rPr lang="fr-CH" sz="1400" dirty="0"/>
              <a:t> des </a:t>
            </a:r>
            <a:r>
              <a:rPr lang="fr-CH" sz="1400" dirty="0" err="1"/>
              <a:t>Kantons</a:t>
            </a:r>
            <a:r>
              <a:rPr lang="fr-CH" sz="1400" dirty="0"/>
              <a:t> Bern </a:t>
            </a:r>
            <a:endParaRPr lang="de-CH" altLang="fr-FR" sz="1400"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1655763" y="2010698"/>
            <a:ext cx="5653087" cy="923925"/>
          </a:xfrm>
        </p:spPr>
        <p:txBody>
          <a:bodyPr/>
          <a:lstStyle/>
          <a:p>
            <a:pPr eaLnBrk="1" hangingPunct="1"/>
            <a:r>
              <a:rPr lang="de-CH" altLang="de-DE" dirty="0"/>
              <a:t>Deux </a:t>
            </a:r>
            <a:r>
              <a:rPr lang="de-CH" altLang="de-DE" dirty="0" err="1"/>
              <a:t>langues</a:t>
            </a:r>
            <a:r>
              <a:rPr lang="de-CH" altLang="de-DE" dirty="0"/>
              <a:t> – ein Ziel</a:t>
            </a:r>
            <a:br>
              <a:rPr lang="de-CH" altLang="de-DE" dirty="0"/>
            </a:br>
            <a:endParaRPr lang="de-CH" altLang="de-DE" sz="2000" b="0" dirty="0"/>
          </a:p>
        </p:txBody>
      </p:sp>
      <p:sp>
        <p:nvSpPr>
          <p:cNvPr id="3" name="Untertitel 2"/>
          <p:cNvSpPr>
            <a:spLocks noGrp="1"/>
          </p:cNvSpPr>
          <p:nvPr>
            <p:ph type="subTitle" idx="1"/>
          </p:nvPr>
        </p:nvSpPr>
        <p:spPr>
          <a:xfrm>
            <a:off x="1655763" y="3070413"/>
            <a:ext cx="6840537" cy="755650"/>
          </a:xfrm>
        </p:spPr>
        <p:txBody>
          <a:bodyPr/>
          <a:lstStyle/>
          <a:p>
            <a:pPr eaLnBrk="1" hangingPunct="1">
              <a:defRPr/>
            </a:pPr>
            <a:r>
              <a:rPr lang="de-CH" dirty="0"/>
              <a:t>Das Sprachaustauschprogramm Bern / Wallis</a:t>
            </a:r>
          </a:p>
          <a:p>
            <a:pPr eaLnBrk="1" hangingPunct="1">
              <a:defRPr/>
            </a:pPr>
            <a:r>
              <a:rPr lang="de-CH" dirty="0"/>
              <a:t>für das 7. Schuljahr</a:t>
            </a:r>
          </a:p>
          <a:p>
            <a:pPr eaLnBrk="1" hangingPunct="1">
              <a:defRPr/>
            </a:pPr>
            <a:r>
              <a:rPr lang="de-CH" altLang="de-DE" sz="1800" b="1" dirty="0"/>
              <a:t>07-15 März 2026</a:t>
            </a:r>
            <a:endParaRPr lang="de-CH" b="1" dirty="0"/>
          </a:p>
        </p:txBody>
      </p:sp>
      <p:sp>
        <p:nvSpPr>
          <p:cNvPr id="4" name="Fußzeilenplatzhalter 3"/>
          <p:cNvSpPr>
            <a:spLocks noGrp="1"/>
          </p:cNvSpPr>
          <p:nvPr>
            <p:ph type="ftr" sz="quarter" idx="13"/>
          </p:nvPr>
        </p:nvSpPr>
        <p:spPr/>
        <p:txBody>
          <a:bodyPr/>
          <a:lstStyle/>
          <a:p>
            <a:pPr>
              <a:defRPr/>
            </a:pPr>
            <a:endParaRPr lang="de-CH" dirty="0"/>
          </a:p>
          <a:p>
            <a:pPr>
              <a:defRPr/>
            </a:pPr>
            <a:endParaRPr lang="de-CH" dirty="0"/>
          </a:p>
        </p:txBody>
      </p:sp>
      <p:sp>
        <p:nvSpPr>
          <p:cNvPr id="5" name="Textplatzhalter 4"/>
          <p:cNvSpPr>
            <a:spLocks noGrp="1"/>
          </p:cNvSpPr>
          <p:nvPr>
            <p:ph type="body" sz="quarter" idx="12"/>
          </p:nvPr>
        </p:nvSpPr>
        <p:spPr>
          <a:xfrm>
            <a:off x="1655763" y="1360113"/>
            <a:ext cx="5653087" cy="317500"/>
          </a:xfrm>
        </p:spPr>
        <p:txBody>
          <a:bodyPr/>
          <a:lstStyle/>
          <a:p>
            <a:pPr eaLnBrk="1" hangingPunct="1">
              <a:defRPr/>
            </a:pPr>
            <a:r>
              <a:rPr lang="de-CH" dirty="0"/>
              <a:t>Elternabend</a:t>
            </a:r>
          </a:p>
        </p:txBody>
      </p:sp>
      <p:pic>
        <p:nvPicPr>
          <p:cNvPr id="2" name="Grafik 1">
            <a:extLst>
              <a:ext uri="{FF2B5EF4-FFF2-40B4-BE49-F238E27FC236}">
                <a16:creationId xmlns:a16="http://schemas.microsoft.com/office/drawing/2014/main" id="{3AE41F68-0248-2A33-3525-C044ECAB9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349" y="1315899"/>
            <a:ext cx="2025001" cy="1620000"/>
          </a:xfrm>
          <a:prstGeom prst="rect">
            <a:avLst/>
          </a:prstGeom>
        </p:spPr>
      </p:pic>
    </p:spTree>
  </p:cSld>
  <p:clrMapOvr>
    <a:masterClrMapping/>
  </p:clrMapOvr>
  <p:transition spd="slow" advTm="449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dirty="0" err="1">
                <a:solidFill>
                  <a:srgbClr val="FF0000"/>
                </a:solidFill>
              </a:rPr>
              <a:t>Was</a:t>
            </a:r>
            <a:r>
              <a:rPr lang="fr-CH" sz="2400" dirty="0">
                <a:solidFill>
                  <a:srgbClr val="FF0000"/>
                </a:solidFill>
              </a:rPr>
              <a:t> </a:t>
            </a:r>
            <a:r>
              <a:rPr lang="fr-CH" sz="2400" dirty="0" err="1">
                <a:solidFill>
                  <a:srgbClr val="FF0000"/>
                </a:solidFill>
              </a:rPr>
              <a:t>ist</a:t>
            </a:r>
            <a:r>
              <a:rPr lang="fr-CH" sz="2400" dirty="0">
                <a:solidFill>
                  <a:srgbClr val="FF0000"/>
                </a:solidFill>
              </a:rPr>
              <a:t> </a:t>
            </a:r>
            <a:r>
              <a:rPr lang="fr-CH" sz="2400" dirty="0" err="1">
                <a:solidFill>
                  <a:srgbClr val="FF0000"/>
                </a:solidFill>
              </a:rPr>
              <a:t>dieses</a:t>
            </a:r>
            <a:r>
              <a:rPr lang="fr-CH" sz="2400" dirty="0">
                <a:solidFill>
                  <a:srgbClr val="FF0000"/>
                </a:solidFill>
              </a:rPr>
              <a:t> </a:t>
            </a:r>
            <a:r>
              <a:rPr lang="fr-CH" sz="2400" dirty="0" err="1">
                <a:solidFill>
                  <a:srgbClr val="FF0000"/>
                </a:solidFill>
              </a:rPr>
              <a:t>Austauschprogramm</a:t>
            </a:r>
            <a:r>
              <a:rPr lang="fr-CH" sz="2400" dirty="0">
                <a:solidFill>
                  <a:srgbClr val="FF0000"/>
                </a:solidFill>
              </a:rPr>
              <a:t>?</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49" y="1563638"/>
            <a:ext cx="8237935" cy="3078342"/>
          </a:xfrm>
        </p:spPr>
        <p:txBody>
          <a:bodyPr/>
          <a:lstStyle/>
          <a:p>
            <a:pPr marL="342900" indent="-342900" algn="l">
              <a:buFont typeface="Arial" panose="020B0604020202020204" pitchFamily="34" charset="0"/>
              <a:buChar char="•"/>
            </a:pPr>
            <a:r>
              <a:rPr lang="de-CH" dirty="0"/>
              <a:t>«Deux </a:t>
            </a:r>
            <a:r>
              <a:rPr lang="de-CH" dirty="0" err="1"/>
              <a:t>langues</a:t>
            </a:r>
            <a:r>
              <a:rPr lang="de-CH" dirty="0"/>
              <a:t> – ein Ziel» ist ein Halbklassenaustausch zwischen </a:t>
            </a:r>
          </a:p>
          <a:p>
            <a:pPr algn="l"/>
            <a:r>
              <a:rPr lang="de-CH" dirty="0"/>
              <a:t>	Schüler und Schülerinnen aus den Kantonen Bern und Wallis.</a:t>
            </a:r>
          </a:p>
          <a:p>
            <a:pPr marL="342900" indent="-342900" algn="l">
              <a:buFont typeface="Arial" panose="020B0604020202020204" pitchFamily="34" charset="0"/>
              <a:buChar char="•"/>
            </a:pPr>
            <a:endParaRPr lang="de-CH" dirty="0"/>
          </a:p>
          <a:p>
            <a:pPr marL="342900" indent="-342900" algn="l">
              <a:buFont typeface="Arial" panose="020B0604020202020204" pitchFamily="34" charset="0"/>
              <a:buChar char="•"/>
            </a:pPr>
            <a:r>
              <a:rPr lang="de-CH" dirty="0"/>
              <a:t>Er richtet sich an Klassen des 7. Schuljahres und dauert 9 Tage.</a:t>
            </a:r>
          </a:p>
          <a:p>
            <a:pPr marL="342900" indent="-342900" algn="l">
              <a:buFont typeface="Arial" panose="020B0604020202020204" pitchFamily="34" charset="0"/>
              <a:buChar char="•"/>
            </a:pPr>
            <a:endParaRPr lang="de-CH" altLang="fr-FR" sz="2000" dirty="0">
              <a:solidFill>
                <a:srgbClr val="000000"/>
              </a:solidFill>
            </a:endParaRPr>
          </a:p>
          <a:p>
            <a:pPr marL="342900" indent="-342900" algn="l">
              <a:buFont typeface="Arial" panose="020B0604020202020204" pitchFamily="34" charset="0"/>
              <a:buChar char="•"/>
            </a:pPr>
            <a:r>
              <a:rPr lang="de-CH" altLang="fr-FR" sz="2000" dirty="0">
                <a:solidFill>
                  <a:srgbClr val="000000"/>
                </a:solidFill>
              </a:rPr>
              <a:t>Seit 2008 haben über 32’000 Schülerinnen und Schüler erfolgreich teilgenommen.</a:t>
            </a:r>
          </a:p>
        </p:txBody>
      </p:sp>
    </p:spTree>
    <p:extLst>
      <p:ext uri="{BB962C8B-B14F-4D97-AF65-F5344CB8AC3E}">
        <p14:creationId xmlns:p14="http://schemas.microsoft.com/office/powerpoint/2010/main" val="255771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Ziele</a:t>
            </a:r>
            <a:r>
              <a:rPr lang="fr-CH" sz="2400" b="0" dirty="0">
                <a:solidFill>
                  <a:srgbClr val="FF0000"/>
                </a:solidFill>
              </a:rPr>
              <a:t> </a:t>
            </a:r>
            <a:r>
              <a:rPr lang="fr-CH" sz="2400" b="0" dirty="0" err="1">
                <a:solidFill>
                  <a:srgbClr val="FF0000"/>
                </a:solidFill>
              </a:rPr>
              <a:t>und</a:t>
            </a:r>
            <a:r>
              <a:rPr lang="fr-CH" sz="2400" b="0" dirty="0">
                <a:solidFill>
                  <a:srgbClr val="FF0000"/>
                </a:solidFill>
              </a:rPr>
              <a:t> </a:t>
            </a:r>
            <a:r>
              <a:rPr lang="fr-CH" sz="2400" b="0" dirty="0" err="1">
                <a:solidFill>
                  <a:srgbClr val="FF0000"/>
                </a:solidFill>
              </a:rPr>
              <a:t>Gewinn</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49" y="1563638"/>
            <a:ext cx="8237935" cy="3078342"/>
          </a:xfrm>
        </p:spPr>
        <p:txBody>
          <a:bodyPr/>
          <a:lstStyle/>
          <a:p>
            <a:endParaRPr lang="de-CH" altLang="fr-FR" dirty="0"/>
          </a:p>
          <a:p>
            <a:endParaRPr lang="de-CH" dirty="0"/>
          </a:p>
        </p:txBody>
      </p:sp>
      <p:graphicFrame>
        <p:nvGraphicFramePr>
          <p:cNvPr id="4" name="Diagramme 3">
            <a:extLst>
              <a:ext uri="{FF2B5EF4-FFF2-40B4-BE49-F238E27FC236}">
                <a16:creationId xmlns:a16="http://schemas.microsoft.com/office/drawing/2014/main" id="{DAC3CFE3-6CE6-6B17-65D4-4FDE824FBE28}"/>
              </a:ext>
            </a:extLst>
          </p:cNvPr>
          <p:cNvGraphicFramePr/>
          <p:nvPr>
            <p:extLst>
              <p:ext uri="{D42A27DB-BD31-4B8C-83A1-F6EECF244321}">
                <p14:modId xmlns:p14="http://schemas.microsoft.com/office/powerpoint/2010/main" val="1507193828"/>
              </p:ext>
            </p:extLst>
          </p:nvPr>
        </p:nvGraphicFramePr>
        <p:xfrm>
          <a:off x="1519386" y="1347614"/>
          <a:ext cx="5316252"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7" descr="Ziel Unternehmen Wollen SWOT-Analyse und Strategie - Dartscheibe png  herunterladen - 1356*1824 - Kostenlos transparent Erholung png  Herunterladen.">
            <a:extLst>
              <a:ext uri="{FF2B5EF4-FFF2-40B4-BE49-F238E27FC236}">
                <a16:creationId xmlns:a16="http://schemas.microsoft.com/office/drawing/2014/main" id="{58BD3878-49EB-786C-5A8D-91A8BAAE3BAD}"/>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94758" l="4135" r="100000">
                        <a14:foregroundMark x1="66917" y1="65323" x2="75564" y2="27823"/>
                        <a14:foregroundMark x1="37970" y1="37500" x2="62406" y2="16532"/>
                        <a14:foregroundMark x1="66541" y1="8468" x2="81955" y2="40726"/>
                        <a14:foregroundMark x1="63534" y1="10484" x2="40602" y2="26210"/>
                        <a14:foregroundMark x1="74060" y1="12097" x2="78571" y2="24194"/>
                      </a14:backgroundRemoval>
                    </a14:imgEffect>
                  </a14:imgLayer>
                </a14:imgProps>
              </a:ext>
              <a:ext uri="{28A0092B-C50C-407E-A947-70E740481C1C}">
                <a14:useLocalDpi xmlns:a14="http://schemas.microsoft.com/office/drawing/2010/main" val="0"/>
              </a:ext>
            </a:extLst>
          </a:blip>
          <a:srcRect/>
          <a:stretch>
            <a:fillRect/>
          </a:stretch>
        </p:blipFill>
        <p:spPr bwMode="auto">
          <a:xfrm>
            <a:off x="3563888" y="2484419"/>
            <a:ext cx="1103248" cy="102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2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2400" dirty="0" err="1">
                <a:solidFill>
                  <a:srgbClr val="FF0000"/>
                </a:solidFill>
              </a:rPr>
              <a:t>Ablauf</a:t>
            </a:r>
            <a:r>
              <a:rPr lang="fr-CH" sz="2400" dirty="0">
                <a:solidFill>
                  <a:srgbClr val="FF0000"/>
                </a:solidFill>
              </a:rPr>
              <a:t> (</a:t>
            </a:r>
            <a:r>
              <a:rPr lang="fr-CH" sz="2400" dirty="0" err="1">
                <a:solidFill>
                  <a:srgbClr val="FF0000"/>
                </a:solidFill>
              </a:rPr>
              <a:t>Video</a:t>
            </a:r>
            <a:r>
              <a:rPr lang="fr-CH" sz="2400" dirty="0">
                <a:solidFill>
                  <a:srgbClr val="FF0000"/>
                </a:solidFill>
              </a:rPr>
              <a:t>)</a:t>
            </a:r>
          </a:p>
        </p:txBody>
      </p:sp>
      <p:sp>
        <p:nvSpPr>
          <p:cNvPr id="3" name="Espace réservé du contenu 2"/>
          <p:cNvSpPr>
            <a:spLocks noGrp="1"/>
          </p:cNvSpPr>
          <p:nvPr>
            <p:ph idx="1"/>
          </p:nvPr>
        </p:nvSpPr>
        <p:spPr/>
        <p:txBody>
          <a:bodyPr/>
          <a:lstStyle/>
          <a:p>
            <a:r>
              <a:rPr lang="de-DE" sz="1200" dirty="0"/>
              <a:t>			</a:t>
            </a:r>
          </a:p>
          <a:p>
            <a:endParaRPr lang="fr-CH" sz="1200" dirty="0"/>
          </a:p>
        </p:txBody>
      </p:sp>
      <p:pic>
        <p:nvPicPr>
          <p:cNvPr id="4" name="Média en ligne 4" title="Erklärvideo rotativer Halbklassenaustausch">
            <a:hlinkClick r:id="" action="ppaction://media"/>
            <a:extLst>
              <a:ext uri="{FF2B5EF4-FFF2-40B4-BE49-F238E27FC236}">
                <a16:creationId xmlns:a16="http://schemas.microsoft.com/office/drawing/2014/main" id="{7F9DE8E8-4D0E-BBD7-7D2F-03584E01FB1C}"/>
              </a:ext>
            </a:extLst>
          </p:cNvPr>
          <p:cNvPicPr>
            <a:picLocks noRot="1" noChangeAspect="1"/>
          </p:cNvPicPr>
          <p:nvPr>
            <a:videoFile r:link="rId1"/>
          </p:nvPr>
        </p:nvPicPr>
        <p:blipFill>
          <a:blip r:embed="rId4"/>
          <a:stretch>
            <a:fillRect/>
          </a:stretch>
        </p:blipFill>
        <p:spPr>
          <a:xfrm>
            <a:off x="2195736" y="1268017"/>
            <a:ext cx="5182983" cy="2928385"/>
          </a:xfrm>
          <a:prstGeom prst="rect">
            <a:avLst/>
          </a:prstGeom>
        </p:spPr>
      </p:pic>
    </p:spTree>
    <p:extLst>
      <p:ext uri="{BB962C8B-B14F-4D97-AF65-F5344CB8AC3E}">
        <p14:creationId xmlns:p14="http://schemas.microsoft.com/office/powerpoint/2010/main" val="19419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2400" dirty="0" err="1">
                <a:solidFill>
                  <a:srgbClr val="FF0000"/>
                </a:solidFill>
              </a:rPr>
              <a:t>Ablauf</a:t>
            </a:r>
            <a:r>
              <a:rPr lang="fr-CH" sz="2400" dirty="0">
                <a:solidFill>
                  <a:srgbClr val="FF0000"/>
                </a:solidFill>
              </a:rPr>
              <a:t> (</a:t>
            </a:r>
            <a:r>
              <a:rPr lang="fr-CH" sz="2400" dirty="0" err="1">
                <a:solidFill>
                  <a:srgbClr val="FF0000"/>
                </a:solidFill>
              </a:rPr>
              <a:t>Text</a:t>
            </a:r>
            <a:r>
              <a:rPr lang="fr-CH" sz="2400" dirty="0">
                <a:solidFill>
                  <a:srgbClr val="FF0000"/>
                </a:solidFill>
              </a:rPr>
              <a:t>)</a:t>
            </a:r>
          </a:p>
        </p:txBody>
      </p:sp>
      <p:sp>
        <p:nvSpPr>
          <p:cNvPr id="3" name="Espace réservé du contenu 2"/>
          <p:cNvSpPr>
            <a:spLocks noGrp="1"/>
          </p:cNvSpPr>
          <p:nvPr>
            <p:ph idx="1"/>
          </p:nvPr>
        </p:nvSpPr>
        <p:spPr/>
        <p:txBody>
          <a:bodyPr/>
          <a:lstStyle/>
          <a:p>
            <a:r>
              <a:rPr lang="de-DE" sz="1350" b="1" dirty="0"/>
              <a:t>Der Austausch dauert 9 Tage im März und erfolgt in Halbklassen, die sich abwechseln.</a:t>
            </a:r>
          </a:p>
          <a:p>
            <a:endParaRPr lang="de-DE" sz="1350" b="1" dirty="0"/>
          </a:p>
          <a:p>
            <a:pPr marL="257175" indent="-257175">
              <a:buFont typeface="+mj-lt"/>
              <a:buAutoNum type="arabicPeriod"/>
            </a:pPr>
            <a:r>
              <a:rPr lang="de-DE" sz="1200" dirty="0"/>
              <a:t>Die Hälfte der Schülerinnen und Schüler einer Klasse begibt sich von Samstag bis Mittwoch in Wallis, wo sie von ihren Partnerinnen und Partnern aufgenommen werden.</a:t>
            </a:r>
          </a:p>
          <a:p>
            <a:pPr marL="257175" indent="-257175">
              <a:buFont typeface="+mj-lt"/>
              <a:buAutoNum type="arabicPeriod"/>
            </a:pPr>
            <a:r>
              <a:rPr lang="de-DE" sz="1200" dirty="0"/>
              <a:t>Während 9 Tagen teilen sie den Alltag mit ihren anderssprachigen Kameradinnen und Kameraden.</a:t>
            </a:r>
          </a:p>
          <a:p>
            <a:pPr marL="257175" indent="-257175">
              <a:buFont typeface="+mj-lt"/>
              <a:buAutoNum type="arabicPeriod"/>
            </a:pPr>
            <a:r>
              <a:rPr lang="de-DE" sz="1200" dirty="0"/>
              <a:t>Vor Ort sind sie in der entsprechenden Gastfamilie untergebracht.</a:t>
            </a:r>
          </a:p>
          <a:p>
            <a:pPr marL="257175" indent="-257175">
              <a:buFont typeface="+mj-lt"/>
              <a:buAutoNum type="arabicPeriod"/>
            </a:pPr>
            <a:r>
              <a:rPr lang="de-DE" sz="1200" dirty="0"/>
              <a:t>Sie besuchen den Regelunterricht der Gastschule und folgen dem üblichen Stundenplan.</a:t>
            </a:r>
          </a:p>
          <a:p>
            <a:pPr marL="257175" indent="-257175">
              <a:buFont typeface="+mj-lt"/>
              <a:buAutoNum type="arabicPeriod"/>
            </a:pPr>
            <a:r>
              <a:rPr lang="de-DE" sz="1200" dirty="0"/>
              <a:t>In der zweiten Wochenhälfte (von Mittwoch bis Sonntag) </a:t>
            </a:r>
            <a:r>
              <a:rPr lang="de-DE" sz="1200" dirty="0" err="1"/>
              <a:t>begrüssen</a:t>
            </a:r>
            <a:r>
              <a:rPr lang="de-DE" sz="1200" dirty="0"/>
              <a:t> die Schülerinnen und Schüler, die in der anderen Sprachregion waren, ihrerseits ihre Partnerinnen und Partner.</a:t>
            </a:r>
          </a:p>
          <a:p>
            <a:pPr marL="257175" indent="-257175">
              <a:buFont typeface="+mj-lt"/>
              <a:buAutoNum type="arabicPeriod"/>
            </a:pPr>
            <a:r>
              <a:rPr lang="de-DE" sz="1200" dirty="0"/>
              <a:t>Die andere Klassenhälfte nimmt nach demselben Prinzip von Samstag bis Mittwoch in ihrer Sprachregion die Hälfte ihrer Partnerklasse aus der anderen Sprachregion auf. Von Mittwoch bis Sonntag ist sie dann bei ihrer Partnerklasse in der anderen Sprachregion.</a:t>
            </a:r>
          </a:p>
          <a:p>
            <a:pPr marL="257175" indent="-257175">
              <a:buFont typeface="+mj-lt"/>
              <a:buAutoNum type="arabicPeriod"/>
            </a:pPr>
            <a:r>
              <a:rPr lang="de-DE" sz="1200" dirty="0"/>
              <a:t>Die Lehrkräfte bleiben an ihrer Schule und unterrichten normal weiter. Es ist aber auch möglich, spezielle Aktivitäten oder angepasste Unterrichten vorzubereiten.</a:t>
            </a:r>
          </a:p>
          <a:p>
            <a:r>
              <a:rPr lang="de-DE" sz="1200" dirty="0"/>
              <a:t>			</a:t>
            </a:r>
          </a:p>
          <a:p>
            <a:endParaRPr lang="fr-CH" sz="1200" dirty="0"/>
          </a:p>
        </p:txBody>
      </p:sp>
    </p:spTree>
    <p:extLst>
      <p:ext uri="{BB962C8B-B14F-4D97-AF65-F5344CB8AC3E}">
        <p14:creationId xmlns:p14="http://schemas.microsoft.com/office/powerpoint/2010/main" val="211550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Nächste</a:t>
            </a:r>
            <a:r>
              <a:rPr lang="fr-CH" sz="2400" b="0" dirty="0">
                <a:solidFill>
                  <a:srgbClr val="FF0000"/>
                </a:solidFill>
              </a:rPr>
              <a:t> </a:t>
            </a:r>
            <a:r>
              <a:rPr lang="fr-CH" sz="2400" b="0" dirty="0" err="1">
                <a:solidFill>
                  <a:srgbClr val="FF0000"/>
                </a:solidFill>
              </a:rPr>
              <a:t>Schritte</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457200" indent="-457200" eaLnBrk="1">
              <a:buFont typeface="+mj-lt"/>
              <a:buAutoNum type="arabicPeriod"/>
              <a:defRPr/>
            </a:pPr>
            <a:r>
              <a:rPr lang="de-CH" altLang="fr-FR" dirty="0"/>
              <a:t>Anmeldung und «Identitätskarte» ausfüllen</a:t>
            </a:r>
          </a:p>
          <a:p>
            <a:pPr marL="457200" indent="-457200" eaLnBrk="1">
              <a:buFont typeface="+mj-lt"/>
              <a:buAutoNum type="arabicPeriod"/>
              <a:defRPr/>
            </a:pPr>
            <a:r>
              <a:rPr lang="de-CH" altLang="fr-FR" dirty="0"/>
              <a:t>Zuweisung einer Partnerschule /Tandembildung</a:t>
            </a:r>
          </a:p>
          <a:p>
            <a:pPr marL="457200" indent="-457200" eaLnBrk="1">
              <a:buFont typeface="+mj-lt"/>
              <a:buAutoNum type="arabicPeriod"/>
              <a:defRPr/>
            </a:pPr>
            <a:r>
              <a:rPr lang="de-CH" altLang="fr-FR" dirty="0"/>
              <a:t>Lehrpersonentreffen</a:t>
            </a:r>
          </a:p>
          <a:p>
            <a:pPr marL="457200" indent="-457200" eaLnBrk="1">
              <a:buFont typeface="+mj-lt"/>
              <a:buAutoNum type="arabicPeriod"/>
              <a:defRPr/>
            </a:pPr>
            <a:r>
              <a:rPr lang="de-CH" altLang="fr-FR" dirty="0"/>
              <a:t>Briefaustausch</a:t>
            </a:r>
          </a:p>
          <a:p>
            <a:pPr marL="457200" indent="-457200" eaLnBrk="1">
              <a:buFont typeface="+mj-lt"/>
              <a:buAutoNum type="arabicPeriod"/>
              <a:defRPr/>
            </a:pPr>
            <a:r>
              <a:rPr lang="de-CH" altLang="fr-FR" dirty="0"/>
              <a:t>Familientreffen in Siders (</a:t>
            </a:r>
            <a:r>
              <a:rPr lang="de-CH" b="1" dirty="0"/>
              <a:t>29.11.2025</a:t>
            </a:r>
            <a:r>
              <a:rPr lang="de-CH" dirty="0"/>
              <a:t> oder </a:t>
            </a:r>
            <a:r>
              <a:rPr lang="de-CH" b="1" dirty="0"/>
              <a:t>24.01.2026</a:t>
            </a:r>
            <a:r>
              <a:rPr lang="de-CH" dirty="0"/>
              <a:t>)</a:t>
            </a:r>
          </a:p>
          <a:p>
            <a:pPr marL="457200" indent="-457200" eaLnBrk="1">
              <a:buFont typeface="+mj-lt"/>
              <a:buAutoNum type="arabicPeriod"/>
              <a:defRPr/>
            </a:pPr>
            <a:r>
              <a:rPr lang="de-CH" altLang="fr-FR" dirty="0"/>
              <a:t>Der Austausch findet statt: </a:t>
            </a:r>
            <a:r>
              <a:rPr lang="de-CH" b="1" dirty="0"/>
              <a:t>07. bis 15. März 2026</a:t>
            </a:r>
            <a:endParaRPr lang="de-CH" altLang="fr-FR" b="1" dirty="0"/>
          </a:p>
          <a:p>
            <a:pPr marL="257175" indent="-257175" eaLnBrk="1">
              <a:buFont typeface="Arial" panose="020B0604020202020204" pitchFamily="34" charset="0"/>
              <a:buChar char="•"/>
              <a:defRPr/>
            </a:pPr>
            <a:endParaRPr lang="de-CH" altLang="fr-FR" dirty="0">
              <a:solidFill>
                <a:srgbClr val="FF0000"/>
              </a:solidFill>
            </a:endParaRPr>
          </a:p>
        </p:txBody>
      </p:sp>
    </p:spTree>
    <p:extLst>
      <p:ext uri="{BB962C8B-B14F-4D97-AF65-F5344CB8AC3E}">
        <p14:creationId xmlns:p14="http://schemas.microsoft.com/office/powerpoint/2010/main" val="15054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17070" y="798094"/>
            <a:ext cx="8237935" cy="3429839"/>
          </a:xfrm>
        </p:spPr>
        <p:txBody>
          <a:bodyPr/>
          <a:lstStyle/>
          <a:p>
            <a:r>
              <a:rPr lang="fr-CH" dirty="0" err="1">
                <a:solidFill>
                  <a:srgbClr val="FF0000"/>
                </a:solidFill>
              </a:rPr>
              <a:t>Anmeldung</a:t>
            </a:r>
            <a:br>
              <a:rPr lang="fr-CH" dirty="0">
                <a:solidFill>
                  <a:srgbClr val="FF0000"/>
                </a:solidFill>
              </a:rPr>
            </a:b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endParaRPr lang="de-CH" dirty="0"/>
          </a:p>
        </p:txBody>
      </p:sp>
      <p:pic>
        <p:nvPicPr>
          <p:cNvPr id="8" name="Image 7">
            <a:extLst>
              <a:ext uri="{FF2B5EF4-FFF2-40B4-BE49-F238E27FC236}">
                <a16:creationId xmlns:a16="http://schemas.microsoft.com/office/drawing/2014/main" id="{F86D0556-4CB7-D9CE-8F1F-28B229E78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26635"/>
            <a:ext cx="3185077" cy="4369352"/>
          </a:xfrm>
          <a:prstGeom prst="rect">
            <a:avLst/>
          </a:prstGeom>
        </p:spPr>
      </p:pic>
    </p:spTree>
    <p:extLst>
      <p:ext uri="{BB962C8B-B14F-4D97-AF65-F5344CB8AC3E}">
        <p14:creationId xmlns:p14="http://schemas.microsoft.com/office/powerpoint/2010/main" val="210581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17070" y="798094"/>
            <a:ext cx="8237935" cy="3429839"/>
          </a:xfrm>
        </p:spPr>
        <p:txBody>
          <a:bodyPr/>
          <a:lstStyle/>
          <a:p>
            <a:r>
              <a:rPr lang="fr-CH" dirty="0" err="1">
                <a:solidFill>
                  <a:srgbClr val="FF0000"/>
                </a:solidFill>
              </a:rPr>
              <a:t>Anmeldung</a:t>
            </a:r>
            <a:br>
              <a:rPr lang="fr-CH" dirty="0">
                <a:solidFill>
                  <a:srgbClr val="FF0000"/>
                </a:solidFill>
              </a:rPr>
            </a:b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16891" y="1455626"/>
            <a:ext cx="8237935" cy="3078342"/>
          </a:xfrm>
        </p:spPr>
        <p:txBody>
          <a:bodyPr/>
          <a:lstStyle/>
          <a:p>
            <a:pPr marL="257175" indent="-257175" eaLnBrk="1">
              <a:buFont typeface="Arial" panose="020B0604020202020204" pitchFamily="34" charset="0"/>
              <a:buChar char="•"/>
              <a:defRPr/>
            </a:pPr>
            <a:r>
              <a:rPr lang="de-CH" sz="2000" kern="50" dirty="0">
                <a:effectLst/>
                <a:latin typeface="Arial" panose="020B0604020202020204" pitchFamily="34" charset="0"/>
                <a:ea typeface="SimSun" panose="02010600030101010101" pitchFamily="2" charset="-122"/>
              </a:rPr>
              <a:t>Bei Ihrer Anmeldung bemüht sich das Austauschbüro, Ihnen einen Partner/eine Partnerin desselben Geschlechts zuzuweisen. Je nach Verfügbarkeit und Verteilung der Anmeldungen kann dies jedoch nicht immer garantiert werden. Wenn Sie dies bei der Anmeldung akzeptieren und wenn es keine andere Möglichkeit gibt, kann Ihnen ein Jugendlicher/eine Jugendliche des anderen Geschlechts zugewiesen.  Damit erhöhen Sie Ihre Chancen auf eine Teilnahme an diesem Programm.</a:t>
            </a:r>
            <a:endParaRPr lang="de-CH" altLang="fr-FR" dirty="0">
              <a:solidFill>
                <a:srgbClr val="FF0000"/>
              </a:solidFill>
            </a:endParaRPr>
          </a:p>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endParaRPr lang="de-CH" dirty="0"/>
          </a:p>
        </p:txBody>
      </p:sp>
    </p:spTree>
    <p:extLst>
      <p:ext uri="{BB962C8B-B14F-4D97-AF65-F5344CB8AC3E}">
        <p14:creationId xmlns:p14="http://schemas.microsoft.com/office/powerpoint/2010/main" val="1284472933"/>
      </p:ext>
    </p:extLst>
  </p:cSld>
  <p:clrMapOvr>
    <a:masterClrMapping/>
  </p:clrMapOvr>
</p:sld>
</file>

<file path=ppt/theme/theme1.xml><?xml version="1.0" encoding="utf-8"?>
<a:theme xmlns:a="http://schemas.openxmlformats.org/drawingml/2006/main" name="Präsentation_STA">
  <a:themeElements>
    <a:clrScheme name="KantonBE">
      <a:dk1>
        <a:srgbClr val="000000"/>
      </a:dk1>
      <a:lt1>
        <a:sysClr val="window" lastClr="FFFFFF"/>
      </a:lt1>
      <a:dk2>
        <a:srgbClr val="000000"/>
      </a:dk2>
      <a:lt2>
        <a:srgbClr val="FFFFFF"/>
      </a:lt2>
      <a:accent1>
        <a:srgbClr val="595959"/>
      </a:accent1>
      <a:accent2>
        <a:srgbClr val="FF0000"/>
      </a:accent2>
      <a:accent3>
        <a:srgbClr val="4A81B6"/>
      </a:accent3>
      <a:accent4>
        <a:srgbClr val="CFCFCF"/>
      </a:accent4>
      <a:accent5>
        <a:srgbClr val="97B8C7"/>
      </a:accent5>
      <a:accent6>
        <a:srgbClr val="1D4575"/>
      </a:accent6>
      <a:hlink>
        <a:srgbClr val="0000FF"/>
      </a:hlink>
      <a:folHlink>
        <a:srgbClr val="800080"/>
      </a:folHlink>
    </a:clrScheme>
    <a:fontScheme name="KantonB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52000" indent="-252000">
          <a:lnSpc>
            <a:spcPts val="2750"/>
          </a:lnSpc>
          <a:spcAft>
            <a:spcPts val="900"/>
          </a:spcAft>
          <a:buClr>
            <a:schemeClr val="accent2"/>
          </a:buClr>
          <a:buFont typeface="Arial" panose="020B0604020202020204" pitchFamily="34" charset="0"/>
          <a:buChar char="–"/>
          <a:defRPr sz="2300" dirty="0" err="1" smtClean="0"/>
        </a:defPPr>
      </a:lstStyle>
    </a:txDef>
  </a:objectDefaults>
  <a:extraClrSchemeLst/>
  <a:extLst>
    <a:ext uri="{05A4C25C-085E-4340-85A3-A5531E510DB2}">
      <thm15:themeFamily xmlns:thm15="http://schemas.microsoft.com/office/thememl/2012/main" name="Praesentation AKVB.potx" id="{A1054930-0827-4DD9-8185-35EA93B02D18}" vid="{B28039B0-CD53-4184-9402-3588987A2AF9}"/>
    </a:ext>
  </a:extLst>
</a:theme>
</file>

<file path=ppt/theme/theme2.xml><?xml version="1.0" encoding="utf-8"?>
<a:theme xmlns:a="http://schemas.openxmlformats.org/drawingml/2006/main" name="Benutzerdefiniertes Design">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PowerPoint+DE.potx" id="{B4AF5300-D1E5-4122-ADAD-E26B32DD33E3}" vid="{3CE94974-FEEF-4E57-BF85-1EB8F77F3AC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CB007234107C424E9A2107E84FA5AF12" ma:contentTypeVersion="0" ma:contentTypeDescription="Ein neues Dokument erstellen." ma:contentTypeScope="" ma:versionID="1d83178dd21435df02993f1b899362fb">
  <xsd:schema xmlns:xsd="http://www.w3.org/2001/XMLSchema" xmlns:xs="http://www.w3.org/2001/XMLSchema" xmlns:p="http://schemas.microsoft.com/office/2006/metadata/properties" xmlns:ns2="308b00d7-55af-45bc-bcaa-623a415cf4b5" targetNamespace="http://schemas.microsoft.com/office/2006/metadata/properties" ma:root="true" ma:fieldsID="cfd18b74fb6a1dbe2b8a1fcbeb403f4c" ns2:_="">
    <xsd:import namespace="308b00d7-55af-45bc-bcaa-623a415cf4b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b00d7-55af-45bc-bcaa-623a415cf4b5"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73D3A5-5753-487D-9DB6-4F6E9FB51AD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08b00d7-55af-45bc-bcaa-623a415cf4b5"/>
    <ds:schemaRef ds:uri="http://purl.org/dc/dcmitype/"/>
    <ds:schemaRef ds:uri="http://www.w3.org/XML/1998/namespace"/>
  </ds:schemaRefs>
</ds:datastoreItem>
</file>

<file path=customXml/itemProps2.xml><?xml version="1.0" encoding="utf-8"?>
<ds:datastoreItem xmlns:ds="http://schemas.openxmlformats.org/officeDocument/2006/customXml" ds:itemID="{5D4E7778-3020-4F4B-A5EA-9377C47627AF}">
  <ds:schemaRefs>
    <ds:schemaRef ds:uri="http://schemas.microsoft.com/sharepoint/events"/>
  </ds:schemaRefs>
</ds:datastoreItem>
</file>

<file path=customXml/itemProps3.xml><?xml version="1.0" encoding="utf-8"?>
<ds:datastoreItem xmlns:ds="http://schemas.openxmlformats.org/officeDocument/2006/customXml" ds:itemID="{39109FA6-905E-4C37-82C8-A603BE1F7603}">
  <ds:schemaRefs>
    <ds:schemaRef ds:uri="http://schemas.microsoft.com/sharepoint/v3/contenttype/forms"/>
  </ds:schemaRefs>
</ds:datastoreItem>
</file>

<file path=customXml/itemProps4.xml><?xml version="1.0" encoding="utf-8"?>
<ds:datastoreItem xmlns:ds="http://schemas.openxmlformats.org/officeDocument/2006/customXml" ds:itemID="{FA72B9CF-0C5A-46EE-AB83-3E4D22876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8b00d7-55af-45bc-bcaa-623a415cf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1400</Words>
  <Application>Microsoft Office PowerPoint</Application>
  <PresentationFormat>Bildschirmpräsentation (16:9)</PresentationFormat>
  <Paragraphs>177</Paragraphs>
  <Slides>19</Slides>
  <Notes>9</Notes>
  <HiddenSlides>0</HiddenSlides>
  <MMClips>1</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19</vt:i4>
      </vt:variant>
    </vt:vector>
  </HeadingPairs>
  <TitlesOfParts>
    <vt:vector size="26" baseType="lpstr">
      <vt:lpstr>Arial</vt:lpstr>
      <vt:lpstr>Calibri</vt:lpstr>
      <vt:lpstr>Roboto</vt:lpstr>
      <vt:lpstr>Times New Roman</vt:lpstr>
      <vt:lpstr>Wingdings</vt:lpstr>
      <vt:lpstr>Präsentation_STA</vt:lpstr>
      <vt:lpstr>Benutzerdefiniertes Design</vt:lpstr>
      <vt:lpstr>PowerPoint-Präsentation</vt:lpstr>
      <vt:lpstr>Deux langues – ein Ziel </vt:lpstr>
      <vt:lpstr>Was ist dieses Austauschprogramm?</vt:lpstr>
      <vt:lpstr>Ziele und Gewinn</vt:lpstr>
      <vt:lpstr>Ablauf (Video)</vt:lpstr>
      <vt:lpstr>Ablauf (Text)</vt:lpstr>
      <vt:lpstr>Nächste Schritte</vt:lpstr>
      <vt:lpstr>Anmeldung </vt:lpstr>
      <vt:lpstr>Anmeldung </vt:lpstr>
      <vt:lpstr>Identitätskarte  </vt:lpstr>
      <vt:lpstr>Frist für die Anmeldung und Ausfüllen der Identitätskarte</vt:lpstr>
      <vt:lpstr>Zuweisung einer Partnerschule und Lehrpersonentreffen</vt:lpstr>
      <vt:lpstr>Treffen der Austauschfamilien</vt:lpstr>
      <vt:lpstr>Kontakte vor dem Austausch (Briefe, Videos, digitale Nachrichten…)</vt:lpstr>
      <vt:lpstr>Ablauf während des Austauschs</vt:lpstr>
      <vt:lpstr>Kosten</vt:lpstr>
      <vt:lpstr>Dies trägt zu einem reibungslosen Ablauf des Austauschs bei:</vt:lpstr>
      <vt:lpstr>Deux langues – ein Ziel</vt:lpstr>
      <vt:lpstr>PowerPoint-Präsentation</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Deux Langues - Ein Ziel: Präsentation Elternabend</dc:title>
  <dc:creator>Anna Djilali</dc:creator>
  <cp:keywords>AKVB</cp:keywords>
  <cp:lastModifiedBy>Rognon Patrick, BKD-AKVB-FBS</cp:lastModifiedBy>
  <cp:revision>151</cp:revision>
  <cp:lastPrinted>2025-06-25T09:04:57Z</cp:lastPrinted>
  <dcterms:created xsi:type="dcterms:W3CDTF">2017-04-10T14:36:30Z</dcterms:created>
  <dcterms:modified xsi:type="dcterms:W3CDTF">2025-08-05T09:00:51Z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0x010100CB007234107C424E9A2107E84FA5AF12</vt:lpwstr>
  </property>
  <property fmtid="{D5CDD505-2E9C-101B-9397-08002B2CF9AE}" pid="3" name="_dlc_DocIdItemGuid">
    <vt:lpwstr>13ab9bef-48de-4549-b720-e194dbc153c4</vt:lpwstr>
  </property>
  <property fmtid="{D5CDD505-2E9C-101B-9397-08002B2CF9AE}" pid="4" name="_dlc_DocId">
    <vt:lpwstr>STA-639638342-887</vt:lpwstr>
  </property>
  <property fmtid="{D5CDD505-2E9C-101B-9397-08002B2CF9AE}" pid="5" name="_dlc_DocIdUrl">
    <vt:lpwstr>https://www.collab.apps.be.ch/sta/sta-dga/_layouts/15/DocIdRedir.aspx?ID=STA-639638342-887, STA-639638342-887</vt:lpwstr>
  </property>
  <property fmtid="{D5CDD505-2E9C-101B-9397-08002B2CF9AE}" pid="6" name="MSIP_Label_74fdd986-87d9-48c6-acda-407b1ab5fef0_Enabled">
    <vt:lpwstr>true</vt:lpwstr>
  </property>
  <property fmtid="{D5CDD505-2E9C-101B-9397-08002B2CF9AE}" pid="7" name="MSIP_Label_74fdd986-87d9-48c6-acda-407b1ab5fef0_SetDate">
    <vt:lpwstr>2024-07-05T09:00:03Z</vt:lpwstr>
  </property>
  <property fmtid="{D5CDD505-2E9C-101B-9397-08002B2CF9AE}" pid="8" name="MSIP_Label_74fdd986-87d9-48c6-acda-407b1ab5fef0_Method">
    <vt:lpwstr>Standard</vt:lpwstr>
  </property>
  <property fmtid="{D5CDD505-2E9C-101B-9397-08002B2CF9AE}" pid="9" name="MSIP_Label_74fdd986-87d9-48c6-acda-407b1ab5fef0_Name">
    <vt:lpwstr>NICHT KLASSIFIZIERT</vt:lpwstr>
  </property>
  <property fmtid="{D5CDD505-2E9C-101B-9397-08002B2CF9AE}" pid="10" name="MSIP_Label_74fdd986-87d9-48c6-acda-407b1ab5fef0_SiteId">
    <vt:lpwstr>cb96f99a-a111-42d7-9f65-e111197ba4bb</vt:lpwstr>
  </property>
  <property fmtid="{D5CDD505-2E9C-101B-9397-08002B2CF9AE}" pid="11" name="MSIP_Label_74fdd986-87d9-48c6-acda-407b1ab5fef0_ActionId">
    <vt:lpwstr>6a1b1aef-a3e7-417d-ad43-43f18bece84b</vt:lpwstr>
  </property>
  <property fmtid="{D5CDD505-2E9C-101B-9397-08002B2CF9AE}" pid="12" name="MSIP_Label_74fdd986-87d9-48c6-acda-407b1ab5fef0_ContentBits">
    <vt:lpwstr>0</vt:lpwstr>
  </property>
</Properties>
</file>